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4103" r:id="rId2"/>
  </p:sldMasterIdLst>
  <p:notesMasterIdLst>
    <p:notesMasterId r:id="rId42"/>
  </p:notesMasterIdLst>
  <p:sldIdLst>
    <p:sldId id="256" r:id="rId3"/>
    <p:sldId id="258" r:id="rId4"/>
    <p:sldId id="259" r:id="rId5"/>
    <p:sldId id="266" r:id="rId6"/>
    <p:sldId id="268" r:id="rId7"/>
    <p:sldId id="272" r:id="rId8"/>
    <p:sldId id="269" r:id="rId9"/>
    <p:sldId id="329" r:id="rId10"/>
    <p:sldId id="273" r:id="rId11"/>
    <p:sldId id="274" r:id="rId12"/>
    <p:sldId id="275" r:id="rId13"/>
    <p:sldId id="315" r:id="rId14"/>
    <p:sldId id="276" r:id="rId15"/>
    <p:sldId id="312" r:id="rId16"/>
    <p:sldId id="277" r:id="rId17"/>
    <p:sldId id="278" r:id="rId18"/>
    <p:sldId id="287" r:id="rId19"/>
    <p:sldId id="279" r:id="rId20"/>
    <p:sldId id="280" r:id="rId21"/>
    <p:sldId id="281" r:id="rId22"/>
    <p:sldId id="282" r:id="rId23"/>
    <p:sldId id="283" r:id="rId24"/>
    <p:sldId id="309" r:id="rId25"/>
    <p:sldId id="310" r:id="rId26"/>
    <p:sldId id="292" r:id="rId27"/>
    <p:sldId id="313" r:id="rId28"/>
    <p:sldId id="316" r:id="rId29"/>
    <p:sldId id="314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</p:sldIdLst>
  <p:sldSz cx="12192000" cy="6858000"/>
  <p:notesSz cx="6858000" cy="9144000"/>
  <p:defaultTextStyle>
    <a:lvl1pPr>
      <a:defRPr>
        <a:latin typeface="맑은 고딕"/>
        <a:ea typeface="맑은 고딕"/>
        <a:cs typeface="맑은 고딕"/>
        <a:sym typeface="맑은 고딕"/>
      </a:defRPr>
    </a:lvl1pPr>
    <a:lvl2pPr indent="457200">
      <a:defRPr>
        <a:latin typeface="맑은 고딕"/>
        <a:ea typeface="맑은 고딕"/>
        <a:cs typeface="맑은 고딕"/>
        <a:sym typeface="맑은 고딕"/>
      </a:defRPr>
    </a:lvl2pPr>
    <a:lvl3pPr indent="914400">
      <a:defRPr>
        <a:latin typeface="맑은 고딕"/>
        <a:ea typeface="맑은 고딕"/>
        <a:cs typeface="맑은 고딕"/>
        <a:sym typeface="맑은 고딕"/>
      </a:defRPr>
    </a:lvl3pPr>
    <a:lvl4pPr indent="1371600">
      <a:defRPr>
        <a:latin typeface="맑은 고딕"/>
        <a:ea typeface="맑은 고딕"/>
        <a:cs typeface="맑은 고딕"/>
        <a:sym typeface="맑은 고딕"/>
      </a:defRPr>
    </a:lvl4pPr>
    <a:lvl5pPr indent="1828800">
      <a:defRPr>
        <a:latin typeface="맑은 고딕"/>
        <a:ea typeface="맑은 고딕"/>
        <a:cs typeface="맑은 고딕"/>
        <a:sym typeface="맑은 고딕"/>
      </a:defRPr>
    </a:lvl5pPr>
    <a:lvl6pPr indent="2286000">
      <a:defRPr>
        <a:latin typeface="맑은 고딕"/>
        <a:ea typeface="맑은 고딕"/>
        <a:cs typeface="맑은 고딕"/>
        <a:sym typeface="맑은 고딕"/>
      </a:defRPr>
    </a:lvl6pPr>
    <a:lvl7pPr indent="2743200">
      <a:defRPr>
        <a:latin typeface="맑은 고딕"/>
        <a:ea typeface="맑은 고딕"/>
        <a:cs typeface="맑은 고딕"/>
        <a:sym typeface="맑은 고딕"/>
      </a:defRPr>
    </a:lvl7pPr>
    <a:lvl8pPr indent="3200400">
      <a:defRPr>
        <a:latin typeface="맑은 고딕"/>
        <a:ea typeface="맑은 고딕"/>
        <a:cs typeface="맑은 고딕"/>
        <a:sym typeface="맑은 고딕"/>
      </a:defRPr>
    </a:lvl8pPr>
    <a:lvl9pPr indent="3657600">
      <a:defRPr>
        <a:latin typeface="맑은 고딕"/>
        <a:ea typeface="맑은 고딕"/>
        <a:cs typeface="맑은 고딕"/>
        <a:sym typeface="맑은 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맑은 고딕"/>
          <a:ea typeface="맑은 고딕"/>
          <a:cs typeface="맑은 고딕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48" name="Shape 18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741095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60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73" name="Shape 373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85" name="Shape 385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86" name="Shape 3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89" name="Shape 389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390" name="Shape 3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98" name="Shape 3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01" name="Shape 401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09" name="Shape 409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10" name="Shape 4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21" name="Shape 4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24" name="Shape 4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434" name="Shape 4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38" name="Shape 4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46" name="Shape 4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57" name="Shape 45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58" name="Shape 4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61" name="Shape 461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62" name="Shape 4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65" name="Shape 4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68" name="Shape 4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473" name="Shape 473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74" name="Shape 4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81" name="Shape 48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85" name="Shape 485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89" name="Shape 489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90" name="Shape 4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497" name="Shape 497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498" name="Shape 4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01" name="Shape 50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02" name="Shape 5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06" name="Shape 5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09" name="Shape 5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517" name="Shape 517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18" name="Shape 5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521" name="Shape 521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522" name="Shape 5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25" name="Shape 52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26" name="Shape 5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29" name="Shape 529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30" name="Shape 5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33" name="Shape 533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34" name="Shape 5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37" name="Shape 53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38" name="Shape 5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41" name="Shape 541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42" name="Shape 5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45" name="Shape 54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46" name="Shape 5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49" name="Shape 549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50" name="Shape 5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53" name="Shape 5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56" name="Shape 5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561" name="Shape 561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62" name="Shape 5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565" name="Shape 565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566" name="Shape 5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69" name="Shape 56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70" name="Shape 5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73" name="Shape 573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74" name="Shape 5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77" name="Shape 57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78" name="Shape 5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81" name="Shape 58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82" name="Shape 5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585" name="Shape 585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86" name="Shape 5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89" name="Shape 58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590" name="Shape 5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93" name="Shape 593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594" name="Shape 5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597" name="Shape 5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02" name="Shape 602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03" name="Shape 6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06" name="Shape 606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607" name="Shape 6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10" name="Shape 61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11" name="Shape 6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14" name="Shape 614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15" name="Shape 6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618" name="Shape 618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19" name="Shape 6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22" name="Shape 62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23" name="Shape 6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626" name="Shape 626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27" name="Shape 6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30" name="Shape 63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31" name="Shape 6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34" name="Shape 634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35" name="Shape 6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38" name="Shape 6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46" name="Shape 646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47" name="Shape 6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50" name="Shape 650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651" name="Shape 6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54" name="Shape 65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55" name="Shape 6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58" name="Shape 658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59" name="Shape 6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662" name="Shape 66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63" name="Shape 66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66" name="Shape 66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67" name="Shape 66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670" name="Shape 670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71" name="Shape 67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74" name="Shape 67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75" name="Shape 67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78" name="Shape 678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679" name="Shape 67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82" name="Shape 68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87" name="Shape 687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88" name="Shape 68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691" name="Shape 691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692" name="Shape 69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95" name="Shape 69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696" name="Shape 69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699" name="Shape 699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00" name="Shape 70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03" name="Shape 703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04" name="Shape 70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07" name="Shape 70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08" name="Shape 70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11" name="Shape 711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12" name="Shape 71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15" name="Shape 71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16" name="Shape 71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19" name="Shape 719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20" name="Shape 72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23" name="Shape 72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28" name="Shape 728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29" name="Shape 72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32" name="Shape 732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733" name="Shape 73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36" name="Shape 73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37" name="Shape 73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40" name="Shape 740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41" name="Shape 74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44" name="Shape 744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45" name="Shape 74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48" name="Shape 748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49" name="Shape 74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52" name="Shape 75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53" name="Shape 75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56" name="Shape 75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57" name="Shape 75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60" name="Shape 760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61" name="Shape 76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64" name="Shape 76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69" name="Shape 769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70" name="Shape 77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73" name="Shape 773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774" name="Shape 77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77" name="Shape 77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78" name="Shape 77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81" name="Shape 781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82" name="Shape 78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85" name="Shape 785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86" name="Shape 78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89" name="Shape 789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90" name="Shape 79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793" name="Shape 793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794" name="Shape 79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797" name="Shape 79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798" name="Shape 79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01" name="Shape 801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02" name="Shape 80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05" name="Shape 80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10" name="Shape 810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11" name="Shape 81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14" name="Shape 814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815" name="Shape 81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18" name="Shape 818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19" name="Shape 81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22" name="Shape 822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23" name="Shape 82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826" name="Shape 826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27" name="Shape 82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30" name="Shape 830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31" name="Shape 83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834" name="Shape 834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35" name="Shape 83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38" name="Shape 838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39" name="Shape 83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42" name="Shape 84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43" name="Shape 84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46" name="Shape 84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51" name="Shape 851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52" name="Shape 85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55" name="Shape 855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856" name="Shape 85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59" name="Shape 859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60" name="Shape 86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63" name="Shape 863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64" name="Shape 86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867" name="Shape 86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68" name="Shape 86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71" name="Shape 871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72" name="Shape 87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875" name="Shape 875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76" name="Shape 87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79" name="Shape 879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80" name="Shape 88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83" name="Shape 883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884" name="Shape 88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887" name="Shape 88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92" name="Shape 892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893" name="Shape 89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896" name="Shape 896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897" name="Shape 89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00" name="Shape 900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01" name="Shape 90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04" name="Shape 904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05" name="Shape 90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08" name="Shape 908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09" name="Shape 90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12" name="Shape 91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13" name="Shape 91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16" name="Shape 916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17" name="Shape 91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20" name="Shape 920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21" name="Shape 92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24" name="Shape 924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25" name="Shape 92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28" name="Shape 92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933" name="Shape 933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34" name="Shape 93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937" name="Shape 937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938" name="Shape 93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41" name="Shape 941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42" name="Shape 94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45" name="Shape 945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46" name="Shape 94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49" name="Shape 949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50" name="Shape 95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53" name="Shape 953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54" name="Shape 95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57" name="Shape 957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58" name="Shape 95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61" name="Shape 961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62" name="Shape 96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65" name="Shape 965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66" name="Shape 96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69" name="Shape 96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974" name="Shape 974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75" name="Shape 97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978" name="Shape 978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979" name="Shape 97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82" name="Shape 98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83" name="Shape 98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86" name="Shape 986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87" name="Shape 98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90" name="Shape 990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91" name="Shape 99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994" name="Shape 99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995" name="Shape 99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998" name="Shape 998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999" name="Shape 99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02" name="Shape 100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03" name="Shape 100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06" name="Shape 1006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07" name="Shape 100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15" name="Shape 1015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16" name="Shape 101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19" name="Shape 1019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020" name="Shape 102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23" name="Shape 1023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24" name="Shape 102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27" name="Shape 1027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28" name="Shape 102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31" name="Shape 1031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32" name="Shape 103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35" name="Shape 103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36" name="Shape 103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39" name="Shape 1039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40" name="Shape 104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43" name="Shape 1043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44" name="Shape 104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47" name="Shape 1047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48" name="Shape 104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51" name="Shape 105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56" name="Shape 1056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57" name="Shape 105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60" name="Shape 1060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061" name="Shape 106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64" name="Shape 106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65" name="Shape 106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68" name="Shape 1068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69" name="Shape 106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72" name="Shape 107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73" name="Shape 107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76" name="Shape 107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77" name="Shape 107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080" name="Shape 1080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81" name="Shape 108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84" name="Shape 108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85" name="Shape 108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88" name="Shape 1088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089" name="Shape 108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092" name="Shape 109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097" name="Shape 1097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098" name="Shape 109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01" name="Shape 1101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102" name="Shape 110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05" name="Shape 110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06" name="Shape 110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09" name="Shape 1109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10" name="Shape 111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113" name="Shape 1113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14" name="Shape 111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17" name="Shape 111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18" name="Shape 111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121" name="Shape 1121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22" name="Shape 112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25" name="Shape 112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26" name="Shape 112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29" name="Shape 1129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30" name="Shape 113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33" name="Shape 113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38" name="Shape 1138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39" name="Shape 113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Shape 114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42" name="Shape 1142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143" name="Shape 114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46" name="Shape 114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47" name="Shape 114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50" name="Shape 1150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51" name="Shape 115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154" name="Shape 1154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55" name="Shape 115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58" name="Shape 1158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59" name="Shape 115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162" name="Shape 116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63" name="Shape 116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66" name="Shape 1166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67" name="Shape 116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70" name="Shape 1170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171" name="Shape 117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74" name="Shape 117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79" name="Shape 1179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80" name="Shape 118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183" name="Shape 1183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184" name="Shape 118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87" name="Shape 1187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88" name="Shape 118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91" name="Shape 1191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192" name="Shape 119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95" name="Shape 1195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196" name="Shape 119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Shape 1198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199" name="Shape 119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00" name="Shape 120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203" name="Shape 1203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04" name="Shape 120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07" name="Shape 120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208" name="Shape 120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11" name="Shape 1211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212" name="Shape 121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15" name="Shape 121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Shape 1219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220" name="Shape 1220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21" name="Shape 122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224" name="Shape 1224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225" name="Shape 122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Shape 1227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28" name="Shape 1228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29" name="Shape 122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32" name="Shape 1232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33" name="Shape 123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Shape 1235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36" name="Shape 1236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37" name="Shape 123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40" name="Shape 1240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41" name="Shape 124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244" name="Shape 1244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45" name="Shape 124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48" name="Shape 1248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249" name="Shape 124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52" name="Shape 1252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253" name="Shape 125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56" name="Shape 125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261" name="Shape 1261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62" name="Shape 126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Shape 1264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265" name="Shape 1265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266" name="Shape 126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Shape 1268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69" name="Shape 126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70" name="Shape 127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73" name="Shape 1273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74" name="Shape 127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77" name="Shape 1277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78" name="Shape 127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hape 1280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81" name="Shape 128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282" name="Shape 128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285" name="Shape 1285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286" name="Shape 128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89" name="Shape 128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290" name="Shape 129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Shape 1292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93" name="Shape 1293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294" name="Shape 129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297" name="Shape 129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Shape 129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02" name="Shape 1302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03" name="Shape 130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06" name="Shape 1306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307" name="Shape 130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10" name="Shape 1310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11" name="Shape 131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14" name="Shape 1314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15" name="Shape 131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Shape 1317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18" name="Shape 1318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319" name="Shape 131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22" name="Shape 132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23" name="Shape 132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326" name="Shape 1326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327" name="Shape 132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30" name="Shape 1330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331" name="Shape 133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Shape 1333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34" name="Shape 1334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335" name="Shape 133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Shape 1337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38" name="Shape 133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Shape 134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43" name="Shape 1343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44" name="Shape 134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Shape 1346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47" name="Shape 1347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348" name="Shape 134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Shape 1350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51" name="Shape 135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52" name="Shape 135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Shape 1354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55" name="Shape 1355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56" name="Shape 135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hape 1358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59" name="Shape 1359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360" name="Shape 1360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63" name="Shape 136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64" name="Shape 1364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2451099"/>
          </a:xfrm>
          <a:prstGeom prst="rect">
            <a:avLst/>
          </a:prstGeom>
        </p:spPr>
        <p:txBody>
          <a:bodyPr anchor="t"/>
          <a:lstStyle>
            <a:lvl1pPr algn="l" defTabSz="457200">
              <a:defRPr sz="4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제목 텍스트</a:t>
            </a:r>
          </a:p>
        </p:txBody>
      </p:sp>
      <p:sp>
        <p:nvSpPr>
          <p:cNvPr id="1367" name="Shape 1367"/>
          <p:cNvSpPr>
            <a:spLocks noGrp="1"/>
          </p:cNvSpPr>
          <p:nvPr>
            <p:ph type="body" idx="1"/>
          </p:nvPr>
        </p:nvSpPr>
        <p:spPr>
          <a:xfrm>
            <a:off x="963084" y="1192213"/>
            <a:ext cx="10363201" cy="3214688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본문 다섯번째 줄</a:t>
            </a:r>
          </a:p>
        </p:txBody>
      </p:sp>
      <p:sp>
        <p:nvSpPr>
          <p:cNvPr id="1368" name="Shape 1368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Shape 1370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71" name="Shape 137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1372" name="Shape 1372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Shape 1374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75" name="Shape 1375"/>
          <p:cNvSpPr>
            <a:spLocks noGrp="1"/>
          </p:cNvSpPr>
          <p:nvPr>
            <p:ph type="body" idx="1"/>
          </p:nvPr>
        </p:nvSpPr>
        <p:spPr>
          <a:xfrm>
            <a:off x="609600" y="1435465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1376" name="Shape 1376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0" cy="1508125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79" name="Shape 137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Shape 1383"/>
          <p:cNvSpPr>
            <a:spLocks noGrp="1"/>
          </p:cNvSpPr>
          <p:nvPr>
            <p:ph type="title"/>
          </p:nvPr>
        </p:nvSpPr>
        <p:spPr>
          <a:xfrm>
            <a:off x="609601" y="0"/>
            <a:ext cx="4011084" cy="1435100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84" name="Shape 1384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85" name="Shape 1385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Shape 1387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457200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000" b="1"/>
              <a:t>제목 텍스트</a:t>
            </a:r>
          </a:p>
        </p:txBody>
      </p:sp>
      <p:sp>
        <p:nvSpPr>
          <p:cNvPr id="1388" name="Shape 1388"/>
          <p:cNvSpPr>
            <a:spLocks noGrp="1"/>
          </p:cNvSpPr>
          <p:nvPr>
            <p:ph type="body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1400"/>
              <a:t>본문 첫 번째 줄</a:t>
            </a:r>
          </a:p>
          <a:p>
            <a:pPr lvl="1">
              <a:defRPr sz="1800"/>
            </a:pPr>
            <a:r>
              <a:rPr sz="1400"/>
              <a:t>본문 두 번째 줄</a:t>
            </a:r>
          </a:p>
          <a:p>
            <a:pPr lvl="2">
              <a:defRPr sz="1800"/>
            </a:pPr>
            <a:r>
              <a:rPr sz="1400"/>
              <a:t>본문 세 번째 줄</a:t>
            </a:r>
          </a:p>
          <a:p>
            <a:pPr lvl="3">
              <a:defRPr sz="1800"/>
            </a:pPr>
            <a:r>
              <a:rPr sz="1400"/>
              <a:t>본문 네 번째 줄</a:t>
            </a:r>
          </a:p>
          <a:p>
            <a:pPr lvl="4">
              <a:defRPr sz="1800"/>
            </a:pPr>
            <a:r>
              <a:rPr sz="1400"/>
              <a:t>본문 다섯번째 줄</a:t>
            </a:r>
          </a:p>
        </p:txBody>
      </p:sp>
      <p:sp>
        <p:nvSpPr>
          <p:cNvPr id="1389" name="Shape 1389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>
            <a:spLocks noGrp="1"/>
          </p:cNvSpPr>
          <p:nvPr>
            <p:ph type="title"/>
          </p:nvPr>
        </p:nvSpPr>
        <p:spPr>
          <a:xfrm>
            <a:off x="609600" y="92075"/>
            <a:ext cx="10972800" cy="150812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92" name="Shape 139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93" name="Shape 1393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Shape 1395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4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396" name="Shape 1396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397" name="Shape 1397"/>
          <p:cNvSpPr>
            <a:spLocks noGrp="1"/>
          </p:cNvSpPr>
          <p:nvPr>
            <p:ph type="sldNum" sz="quarter" idx="2"/>
          </p:nvPr>
        </p:nvSpPr>
        <p:spPr>
          <a:xfrm>
            <a:off x="8737600" y="6404294"/>
            <a:ext cx="28448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Shape 14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04" name="Shape 14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05" name="Shape 1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Shape 1407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408" name="Shape 1408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09" name="Shape 14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Shape 14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12" name="Shape 1412"/>
          <p:cNvSpPr>
            <a:spLocks noGrp="1"/>
          </p:cNvSpPr>
          <p:nvPr>
            <p:ph type="body" idx="1"/>
          </p:nvPr>
        </p:nvSpPr>
        <p:spPr>
          <a:xfrm>
            <a:off x="203200" y="1143000"/>
            <a:ext cx="58420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13" name="Shape 14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16" name="Shape 1416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17" name="Shape 1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Shape 14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20" name="Shape 14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Shape 1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hape 142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425" name="Shape 1425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26" name="Shape 14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429" name="Shape 1429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430" name="Shape 1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Shape 14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33" name="Shape 14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34" name="Shape 14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Shape 1436"/>
          <p:cNvSpPr>
            <a:spLocks noGrp="1"/>
          </p:cNvSpPr>
          <p:nvPr>
            <p:ph type="title"/>
          </p:nvPr>
        </p:nvSpPr>
        <p:spPr>
          <a:xfrm>
            <a:off x="9144000" y="0"/>
            <a:ext cx="3048000" cy="632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37" name="Shape 1437"/>
          <p:cNvSpPr>
            <a:spLocks noGrp="1"/>
          </p:cNvSpPr>
          <p:nvPr>
            <p:ph type="body" idx="1"/>
          </p:nvPr>
        </p:nvSpPr>
        <p:spPr>
          <a:xfrm>
            <a:off x="0" y="152400"/>
            <a:ext cx="894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38" name="Shape 14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441" name="Shape 1441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42" name="Shape 1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45" name="Shape 144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46" name="Shape 14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Shape 1448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449" name="Shape 1449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50" name="Shape 1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Shape 1452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53" name="Shape 145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54" name="Shape 1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Shape 1456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57" name="Shape 1457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458" name="Shape 14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61" name="Shape 1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Shape 14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466" name="Shape 1466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67" name="Shape 14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Shape 146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470" name="Shape 1470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471" name="Shape 14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74" name="Shape 147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75" name="Shape 14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478" name="Shape 1478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479" name="Shape 14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485" name="Group 148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483" name="Shape 148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486" name="Shape 1486"/>
          <p:cNvSpPr>
            <a:spLocks noGrp="1"/>
          </p:cNvSpPr>
          <p:nvPr>
            <p:ph type="title"/>
          </p:nvPr>
        </p:nvSpPr>
        <p:spPr>
          <a:xfrm>
            <a:off x="711200" y="0"/>
            <a:ext cx="10468865" cy="3200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487" name="Shape 1487"/>
          <p:cNvSpPr>
            <a:spLocks noGrp="1"/>
          </p:cNvSpPr>
          <p:nvPr>
            <p:ph type="body" idx="1"/>
          </p:nvPr>
        </p:nvSpPr>
        <p:spPr>
          <a:xfrm>
            <a:off x="711201" y="3228536"/>
            <a:ext cx="10472929" cy="3467101"/>
          </a:xfrm>
          <a:prstGeom prst="rect">
            <a:avLst/>
          </a:prstGeom>
        </p:spPr>
        <p:txBody>
          <a:bodyPr lIns="0" tIns="0" rIns="0" bIns="0"/>
          <a:lstStyle>
            <a:lvl1pPr marL="0" marR="38218" indent="0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38218" indent="382172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38218" indent="764345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38218" indent="1146517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38218" indent="1528688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488" name="Shape 1488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Shape 1490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491" name="Shape 1491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494" name="Group 1494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492" name="Shape 1492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495" name="Shape 1495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496" name="Shape 1496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497" name="Shape 1497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Shape 1499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00" name="Shape 1500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03" name="Group 1503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01" name="Shape 1501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04" name="Shape 1504"/>
          <p:cNvSpPr>
            <a:spLocks noGrp="1"/>
          </p:cNvSpPr>
          <p:nvPr>
            <p:ph type="title"/>
          </p:nvPr>
        </p:nvSpPr>
        <p:spPr>
          <a:xfrm>
            <a:off x="707134" y="0"/>
            <a:ext cx="10363201" cy="26791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505" name="Shape 1505"/>
          <p:cNvSpPr>
            <a:spLocks noGrp="1"/>
          </p:cNvSpPr>
          <p:nvPr>
            <p:ph type="body" idx="1"/>
          </p:nvPr>
        </p:nvSpPr>
        <p:spPr>
          <a:xfrm>
            <a:off x="707134" y="2704664"/>
            <a:ext cx="10363201" cy="3224214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506" name="Shape 1506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hape 1508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12" name="Group 1512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10" name="Shape 1510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13" name="Shape 151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14" name="Shape 1514"/>
          <p:cNvSpPr>
            <a:spLocks noGrp="1"/>
          </p:cNvSpPr>
          <p:nvPr>
            <p:ph type="body" idx="1"/>
          </p:nvPr>
        </p:nvSpPr>
        <p:spPr>
          <a:xfrm>
            <a:off x="609600" y="1920084"/>
            <a:ext cx="5384800" cy="4937916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40662" indent="-283140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74889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304622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515" name="Shape 1515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Shape 1517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18" name="Shape 1518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21" name="Group 1521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19" name="Shape 1519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22" name="Shape 152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23" name="Shape 1523"/>
          <p:cNvSpPr>
            <a:spLocks noGrp="1"/>
          </p:cNvSpPr>
          <p:nvPr>
            <p:ph type="body" idx="1"/>
          </p:nvPr>
        </p:nvSpPr>
        <p:spPr>
          <a:xfrm>
            <a:off x="609601" y="1847088"/>
            <a:ext cx="5386919" cy="6756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첫 번째 줄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두 번째 줄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세 번째 줄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네 번째 줄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다섯번째 줄</a:t>
            </a:r>
          </a:p>
        </p:txBody>
      </p:sp>
      <p:sp>
        <p:nvSpPr>
          <p:cNvPr id="1524" name="Shape 152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27" name="Shape 1527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30" name="Group 1530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28" name="Shape 1528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31" name="Shape 153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32" name="Shape 1532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Shape 1534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35" name="Shape 1535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38" name="Group 1538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36" name="Shape 1536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39" name="Shape 1539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Shape 154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42" name="Shape 154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45" name="Group 154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43" name="Shape 154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46" name="Shape 1546"/>
          <p:cNvSpPr>
            <a:spLocks noGrp="1"/>
          </p:cNvSpPr>
          <p:nvPr>
            <p:ph type="title"/>
          </p:nvPr>
        </p:nvSpPr>
        <p:spPr>
          <a:xfrm>
            <a:off x="914400" y="514351"/>
            <a:ext cx="3657600" cy="116205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47" name="Shape 1547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</p:spPr>
        <p:txBody>
          <a:bodyPr lIns="17324" tIns="17324" rIns="17324" bIns="17324"/>
          <a:lstStyle>
            <a:lvl1pPr marL="0" indent="0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5337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763442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993175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2229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100"/>
              <a:t>본문 첫 번째 줄</a:t>
            </a:r>
          </a:p>
          <a:p>
            <a:pPr lvl="1">
              <a:defRPr sz="1800"/>
            </a:pPr>
            <a:r>
              <a:rPr sz="1100"/>
              <a:t>본문 두 번째 줄</a:t>
            </a:r>
          </a:p>
          <a:p>
            <a:pPr lvl="2">
              <a:defRPr sz="1800"/>
            </a:pPr>
            <a:r>
              <a:rPr sz="1100"/>
              <a:t>본문 세 번째 줄</a:t>
            </a:r>
          </a:p>
          <a:p>
            <a:pPr lvl="3">
              <a:defRPr sz="1800"/>
            </a:pPr>
            <a:r>
              <a:rPr sz="1100"/>
              <a:t>본문 네 번째 줄</a:t>
            </a:r>
          </a:p>
          <a:p>
            <a:pPr lvl="4">
              <a:defRPr sz="1800"/>
            </a:pPr>
            <a:r>
              <a:rPr sz="1100"/>
              <a:t>본문 다섯번째 줄</a:t>
            </a:r>
          </a:p>
        </p:txBody>
      </p:sp>
      <p:sp>
        <p:nvSpPr>
          <p:cNvPr id="1548" name="Shape 1548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Shape 1550"/>
          <p:cNvSpPr/>
          <p:nvPr/>
        </p:nvSpPr>
        <p:spPr>
          <a:xfrm rot="420000" flipV="1">
            <a:off x="4219964" y="1107983"/>
            <a:ext cx="7011739" cy="4115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1" name="Shape 1551"/>
          <p:cNvSpPr/>
          <p:nvPr/>
        </p:nvSpPr>
        <p:spPr>
          <a:xfrm rot="420000" flipV="1">
            <a:off x="10672456" y="5359213"/>
            <a:ext cx="207212" cy="155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2" name="Shape 1552"/>
          <p:cNvSpPr/>
          <p:nvPr/>
        </p:nvSpPr>
        <p:spPr>
          <a:xfrm flipV="1">
            <a:off x="-13370" y="5817253"/>
            <a:ext cx="12218739" cy="104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3" name="Shape 1553"/>
          <p:cNvSpPr/>
          <p:nvPr/>
        </p:nvSpPr>
        <p:spPr>
          <a:xfrm flipV="1">
            <a:off x="5842001" y="6250256"/>
            <a:ext cx="6350001" cy="607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4" name="Shape 1554"/>
          <p:cNvSpPr>
            <a:spLocks noGrp="1"/>
          </p:cNvSpPr>
          <p:nvPr>
            <p:ph type="title"/>
          </p:nvPr>
        </p:nvSpPr>
        <p:spPr>
          <a:xfrm>
            <a:off x="812800" y="0"/>
            <a:ext cx="2950466" cy="2759618"/>
          </a:xfrm>
          <a:prstGeom prst="rect">
            <a:avLst/>
          </a:prstGeom>
        </p:spPr>
        <p:txBody>
          <a:bodyPr lIns="43311" tIns="43311" rIns="43311" bIns="43311" anchor="b"/>
          <a:lstStyle>
            <a:lvl1pPr algn="l">
              <a:defRPr sz="1600" b="1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55" name="Shape 1555"/>
          <p:cNvSpPr>
            <a:spLocks noGrp="1"/>
          </p:cNvSpPr>
          <p:nvPr>
            <p:ph type="body" idx="1"/>
          </p:nvPr>
        </p:nvSpPr>
        <p:spPr>
          <a:xfrm>
            <a:off x="812800" y="2828785"/>
            <a:ext cx="2946400" cy="3893821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200"/>
              </a:spcBef>
              <a:buSzTx/>
              <a:buNone/>
              <a:defRPr sz="1000">
                <a:latin typeface="Constantia"/>
                <a:ea typeface="Constantia"/>
                <a:cs typeface="Constantia"/>
                <a:sym typeface="Constantia"/>
              </a:defRPr>
            </a:lvl1pPr>
            <a:lvl2pPr marL="556588" indent="-228799">
              <a:spcBef>
                <a:spcPts val="200"/>
              </a:spcBef>
              <a:buSzPct val="8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2pPr>
            <a:lvl3pPr marL="851693" indent="-294171">
              <a:spcBef>
                <a:spcPts val="200"/>
              </a:spcBef>
              <a:buSzPct val="70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3pPr>
            <a:lvl4pPr marL="1068218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4pPr>
            <a:lvl5pPr marL="1297951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000"/>
              <a:t>본문 첫 번째 줄</a:t>
            </a:r>
          </a:p>
          <a:p>
            <a:pPr lvl="1">
              <a:defRPr sz="1800"/>
            </a:pPr>
            <a:r>
              <a:rPr sz="1000"/>
              <a:t>본문 두 번째 줄</a:t>
            </a:r>
          </a:p>
          <a:p>
            <a:pPr lvl="2">
              <a:defRPr sz="1800"/>
            </a:pPr>
            <a:r>
              <a:rPr sz="1000"/>
              <a:t>본문 세 번째 줄</a:t>
            </a:r>
          </a:p>
          <a:p>
            <a:pPr lvl="3">
              <a:defRPr sz="1800"/>
            </a:pPr>
            <a:r>
              <a:rPr sz="1000"/>
              <a:t>본문 네 번째 줄</a:t>
            </a:r>
          </a:p>
          <a:p>
            <a:pPr lvl="4">
              <a:defRPr sz="1800"/>
            </a:pPr>
            <a:r>
              <a:rPr sz="1000"/>
              <a:t>본문 다섯번째 줄</a:t>
            </a:r>
          </a:p>
        </p:txBody>
      </p:sp>
      <p:sp>
        <p:nvSpPr>
          <p:cNvPr id="1556" name="Shape 1556"/>
          <p:cNvSpPr>
            <a:spLocks noGrp="1"/>
          </p:cNvSpPr>
          <p:nvPr>
            <p:ph type="sldNum" sz="quarter" idx="2"/>
          </p:nvPr>
        </p:nvSpPr>
        <p:spPr>
          <a:xfrm>
            <a:off x="10770490" y="6582428"/>
            <a:ext cx="811019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59" name="Shape 1559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62" name="Group 1562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60" name="Shape 1560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63" name="Shape 1563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64" name="Shape 1564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565" name="Shape 1565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Shape 1567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68" name="Shape 1568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71" name="Group 1571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69" name="Shape 1569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72" name="Shape 1572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12616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73" name="Shape 1573"/>
          <p:cNvSpPr>
            <a:spLocks noGrp="1"/>
          </p:cNvSpPr>
          <p:nvPr>
            <p:ph type="body" idx="1"/>
          </p:nvPr>
        </p:nvSpPr>
        <p:spPr>
          <a:xfrm>
            <a:off x="609600" y="914402"/>
            <a:ext cx="8026400" cy="5943599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574" name="Shape 157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Shape 1576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77" name="Shape 1577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80" name="Group 1580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78" name="Shape 1578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81" name="Shape 1581"/>
          <p:cNvSpPr>
            <a:spLocks noGrp="1"/>
          </p:cNvSpPr>
          <p:nvPr>
            <p:ph type="title"/>
          </p:nvPr>
        </p:nvSpPr>
        <p:spPr>
          <a:xfrm>
            <a:off x="711200" y="0"/>
            <a:ext cx="10468865" cy="3200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582" name="Shape 1582"/>
          <p:cNvSpPr>
            <a:spLocks noGrp="1"/>
          </p:cNvSpPr>
          <p:nvPr>
            <p:ph type="body" idx="1"/>
          </p:nvPr>
        </p:nvSpPr>
        <p:spPr>
          <a:xfrm>
            <a:off x="711201" y="3228536"/>
            <a:ext cx="10472929" cy="3467101"/>
          </a:xfrm>
          <a:prstGeom prst="rect">
            <a:avLst/>
          </a:prstGeom>
        </p:spPr>
        <p:txBody>
          <a:bodyPr lIns="0" tIns="0" rIns="0" bIns="0"/>
          <a:lstStyle>
            <a:lvl1pPr marL="0" marR="38218" indent="0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38218" indent="382172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38218" indent="764345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38218" indent="1146517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38218" indent="1528688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583" name="Shape 1583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2800"/>
              <a:t>본문 첫 번째 줄</a:t>
            </a:r>
          </a:p>
          <a:p>
            <a:pPr lvl="1">
              <a:defRPr sz="1800"/>
            </a:pPr>
            <a:r>
              <a:rPr sz="2800"/>
              <a:t>본문 두 번째 줄</a:t>
            </a:r>
          </a:p>
          <a:p>
            <a:pPr lvl="2">
              <a:defRPr sz="1800"/>
            </a:pPr>
            <a:r>
              <a:rPr sz="2800"/>
              <a:t>본문 세 번째 줄</a:t>
            </a:r>
          </a:p>
          <a:p>
            <a:pPr lvl="3">
              <a:defRPr sz="1800"/>
            </a:pPr>
            <a:r>
              <a:rPr sz="2800"/>
              <a:t>본문 네 번째 줄</a:t>
            </a:r>
          </a:p>
          <a:p>
            <a:pPr lvl="4">
              <a:defRPr sz="1800"/>
            </a:pPr>
            <a:r>
              <a:rPr sz="2800"/>
              <a:t>본문 다섯번째 줄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Shape 1585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86" name="Shape 1586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89" name="Group 1589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87" name="Shape 1587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90" name="Shape 1590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591" name="Shape 1591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592" name="Shape 1592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Shape 1594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595" name="Shape 1595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598" name="Group 1598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596" name="Shape 1596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599" name="Shape 1599"/>
          <p:cNvSpPr>
            <a:spLocks noGrp="1"/>
          </p:cNvSpPr>
          <p:nvPr>
            <p:ph type="title"/>
          </p:nvPr>
        </p:nvSpPr>
        <p:spPr>
          <a:xfrm>
            <a:off x="707134" y="0"/>
            <a:ext cx="10363201" cy="26791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600" name="Shape 1600"/>
          <p:cNvSpPr>
            <a:spLocks noGrp="1"/>
          </p:cNvSpPr>
          <p:nvPr>
            <p:ph type="body" idx="1"/>
          </p:nvPr>
        </p:nvSpPr>
        <p:spPr>
          <a:xfrm>
            <a:off x="707134" y="2704664"/>
            <a:ext cx="10363201" cy="3224214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601" name="Shape 1601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04" name="Shape 1604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07" name="Group 1607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05" name="Shape 1605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08" name="Shape 1608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09" name="Shape 1609"/>
          <p:cNvSpPr>
            <a:spLocks noGrp="1"/>
          </p:cNvSpPr>
          <p:nvPr>
            <p:ph type="body" idx="1"/>
          </p:nvPr>
        </p:nvSpPr>
        <p:spPr>
          <a:xfrm>
            <a:off x="609600" y="1920084"/>
            <a:ext cx="5384800" cy="4937916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40662" indent="-283140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74889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304622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610" name="Shape 1610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Shape 1612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13" name="Shape 1613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16" name="Group 1616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14" name="Shape 1614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17" name="Shape 1617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18" name="Shape 1618"/>
          <p:cNvSpPr>
            <a:spLocks noGrp="1"/>
          </p:cNvSpPr>
          <p:nvPr>
            <p:ph type="body" idx="1"/>
          </p:nvPr>
        </p:nvSpPr>
        <p:spPr>
          <a:xfrm>
            <a:off x="609601" y="1847088"/>
            <a:ext cx="5386919" cy="6756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첫 번째 줄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두 번째 줄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세 번째 줄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네 번째 줄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다섯번째 줄</a:t>
            </a:r>
          </a:p>
        </p:txBody>
      </p:sp>
      <p:sp>
        <p:nvSpPr>
          <p:cNvPr id="1619" name="Shape 1619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Shape 162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22" name="Shape 162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25" name="Group 162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23" name="Shape 162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26" name="Shape 1626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27" name="Shape 1627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Shape 1629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30" name="Shape 1630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33" name="Group 1633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31" name="Shape 1631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34" name="Shape 163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Shape 1636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37" name="Shape 1637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40" name="Group 1640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38" name="Shape 1638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41" name="Shape 1641"/>
          <p:cNvSpPr>
            <a:spLocks noGrp="1"/>
          </p:cNvSpPr>
          <p:nvPr>
            <p:ph type="title"/>
          </p:nvPr>
        </p:nvSpPr>
        <p:spPr>
          <a:xfrm>
            <a:off x="914400" y="514351"/>
            <a:ext cx="3657600" cy="116205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42" name="Shape 164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</p:spPr>
        <p:txBody>
          <a:bodyPr lIns="17324" tIns="17324" rIns="17324" bIns="17324"/>
          <a:lstStyle>
            <a:lvl1pPr marL="0" indent="0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5337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763442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993175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2229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100"/>
              <a:t>본문 첫 번째 줄</a:t>
            </a:r>
          </a:p>
          <a:p>
            <a:pPr lvl="1">
              <a:defRPr sz="1800"/>
            </a:pPr>
            <a:r>
              <a:rPr sz="1100"/>
              <a:t>본문 두 번째 줄</a:t>
            </a:r>
          </a:p>
          <a:p>
            <a:pPr lvl="2">
              <a:defRPr sz="1800"/>
            </a:pPr>
            <a:r>
              <a:rPr sz="1100"/>
              <a:t>본문 세 번째 줄</a:t>
            </a:r>
          </a:p>
          <a:p>
            <a:pPr lvl="3">
              <a:defRPr sz="1800"/>
            </a:pPr>
            <a:r>
              <a:rPr sz="1100"/>
              <a:t>본문 네 번째 줄</a:t>
            </a:r>
          </a:p>
          <a:p>
            <a:pPr lvl="4">
              <a:defRPr sz="1800"/>
            </a:pPr>
            <a:r>
              <a:rPr sz="1100"/>
              <a:t>본문 다섯번째 줄</a:t>
            </a:r>
          </a:p>
        </p:txBody>
      </p:sp>
      <p:sp>
        <p:nvSpPr>
          <p:cNvPr id="1643" name="Shape 1643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/>
          <p:nvPr/>
        </p:nvSpPr>
        <p:spPr>
          <a:xfrm rot="420000" flipV="1">
            <a:off x="4219964" y="1107983"/>
            <a:ext cx="7011739" cy="4115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46" name="Shape 1646"/>
          <p:cNvSpPr/>
          <p:nvPr/>
        </p:nvSpPr>
        <p:spPr>
          <a:xfrm rot="420000" flipV="1">
            <a:off x="10672456" y="5359213"/>
            <a:ext cx="207212" cy="155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47" name="Shape 1647"/>
          <p:cNvSpPr/>
          <p:nvPr/>
        </p:nvSpPr>
        <p:spPr>
          <a:xfrm flipV="1">
            <a:off x="-13370" y="5817253"/>
            <a:ext cx="12218739" cy="104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48" name="Shape 1648"/>
          <p:cNvSpPr/>
          <p:nvPr/>
        </p:nvSpPr>
        <p:spPr>
          <a:xfrm flipV="1">
            <a:off x="5842001" y="6250256"/>
            <a:ext cx="6350001" cy="607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49" name="Shape 1649"/>
          <p:cNvSpPr>
            <a:spLocks noGrp="1"/>
          </p:cNvSpPr>
          <p:nvPr>
            <p:ph type="title"/>
          </p:nvPr>
        </p:nvSpPr>
        <p:spPr>
          <a:xfrm>
            <a:off x="812800" y="0"/>
            <a:ext cx="2950466" cy="2759618"/>
          </a:xfrm>
          <a:prstGeom prst="rect">
            <a:avLst/>
          </a:prstGeom>
        </p:spPr>
        <p:txBody>
          <a:bodyPr lIns="43311" tIns="43311" rIns="43311" bIns="43311" anchor="b"/>
          <a:lstStyle>
            <a:lvl1pPr algn="l">
              <a:defRPr sz="1600" b="1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50" name="Shape 1650"/>
          <p:cNvSpPr>
            <a:spLocks noGrp="1"/>
          </p:cNvSpPr>
          <p:nvPr>
            <p:ph type="body" idx="1"/>
          </p:nvPr>
        </p:nvSpPr>
        <p:spPr>
          <a:xfrm>
            <a:off x="812800" y="2828785"/>
            <a:ext cx="2946400" cy="3893821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200"/>
              </a:spcBef>
              <a:buSzTx/>
              <a:buNone/>
              <a:defRPr sz="1000">
                <a:latin typeface="Constantia"/>
                <a:ea typeface="Constantia"/>
                <a:cs typeface="Constantia"/>
                <a:sym typeface="Constantia"/>
              </a:defRPr>
            </a:lvl1pPr>
            <a:lvl2pPr marL="556588" indent="-228799">
              <a:spcBef>
                <a:spcPts val="200"/>
              </a:spcBef>
              <a:buSzPct val="8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2pPr>
            <a:lvl3pPr marL="851693" indent="-294171">
              <a:spcBef>
                <a:spcPts val="200"/>
              </a:spcBef>
              <a:buSzPct val="70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3pPr>
            <a:lvl4pPr marL="1068218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4pPr>
            <a:lvl5pPr marL="1297951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000"/>
              <a:t>본문 첫 번째 줄</a:t>
            </a:r>
          </a:p>
          <a:p>
            <a:pPr lvl="1">
              <a:defRPr sz="1800"/>
            </a:pPr>
            <a:r>
              <a:rPr sz="1000"/>
              <a:t>본문 두 번째 줄</a:t>
            </a:r>
          </a:p>
          <a:p>
            <a:pPr lvl="2">
              <a:defRPr sz="1800"/>
            </a:pPr>
            <a:r>
              <a:rPr sz="1000"/>
              <a:t>본문 세 번째 줄</a:t>
            </a:r>
          </a:p>
          <a:p>
            <a:pPr lvl="3">
              <a:defRPr sz="1800"/>
            </a:pPr>
            <a:r>
              <a:rPr sz="1000"/>
              <a:t>본문 네 번째 줄</a:t>
            </a:r>
          </a:p>
          <a:p>
            <a:pPr lvl="4">
              <a:defRPr sz="1800"/>
            </a:pPr>
            <a:r>
              <a:rPr sz="1000"/>
              <a:t>본문 다섯번째 줄</a:t>
            </a:r>
          </a:p>
        </p:txBody>
      </p:sp>
      <p:sp>
        <p:nvSpPr>
          <p:cNvPr id="1651" name="Shape 1651"/>
          <p:cNvSpPr>
            <a:spLocks noGrp="1"/>
          </p:cNvSpPr>
          <p:nvPr>
            <p:ph type="sldNum" sz="quarter" idx="2"/>
          </p:nvPr>
        </p:nvSpPr>
        <p:spPr>
          <a:xfrm>
            <a:off x="10770490" y="6582428"/>
            <a:ext cx="811019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Shape 1653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54" name="Shape 1654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57" name="Group 1657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55" name="Shape 1655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58" name="Shape 1658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59" name="Shape 1659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660" name="Shape 1660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Shape 1662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63" name="Shape 1663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66" name="Group 1666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64" name="Shape 1664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67" name="Shape 1667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12616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68" name="Shape 1668"/>
          <p:cNvSpPr>
            <a:spLocks noGrp="1"/>
          </p:cNvSpPr>
          <p:nvPr>
            <p:ph type="body" idx="1"/>
          </p:nvPr>
        </p:nvSpPr>
        <p:spPr>
          <a:xfrm>
            <a:off x="609600" y="914402"/>
            <a:ext cx="8026400" cy="5943599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669" name="Shape 1669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Shape 167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72" name="Shape 167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75" name="Group 167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73" name="Shape 167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76" name="Shape 1676"/>
          <p:cNvSpPr>
            <a:spLocks noGrp="1"/>
          </p:cNvSpPr>
          <p:nvPr>
            <p:ph type="title"/>
          </p:nvPr>
        </p:nvSpPr>
        <p:spPr>
          <a:xfrm>
            <a:off x="711200" y="0"/>
            <a:ext cx="10468865" cy="3200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r">
              <a:def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DE1EA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677" name="Shape 1677"/>
          <p:cNvSpPr>
            <a:spLocks noGrp="1"/>
          </p:cNvSpPr>
          <p:nvPr>
            <p:ph type="body" idx="1"/>
          </p:nvPr>
        </p:nvSpPr>
        <p:spPr>
          <a:xfrm>
            <a:off x="711201" y="3228536"/>
            <a:ext cx="10472929" cy="3467101"/>
          </a:xfrm>
          <a:prstGeom prst="rect">
            <a:avLst/>
          </a:prstGeom>
        </p:spPr>
        <p:txBody>
          <a:bodyPr lIns="0" tIns="0" rIns="0" bIns="0"/>
          <a:lstStyle>
            <a:lvl1pPr marL="0" marR="38218" indent="0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38218" indent="382172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38218" indent="764345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38218" indent="1146517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38218" indent="1528688" algn="r">
              <a:spcBef>
                <a:spcPts val="500"/>
              </a:spcBef>
              <a:buSzTx/>
              <a:buNone/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678" name="Shape 1678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Shape 1680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81" name="Shape 1681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84" name="Group 1684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82" name="Shape 1682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85" name="Shape 1685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686" name="Shape 1686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687" name="Shape 1687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Shape 1689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90" name="Shape 1690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693" name="Group 1693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691" name="Shape 1691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94" name="Shape 1694"/>
          <p:cNvSpPr>
            <a:spLocks noGrp="1"/>
          </p:cNvSpPr>
          <p:nvPr>
            <p:ph type="title"/>
          </p:nvPr>
        </p:nvSpPr>
        <p:spPr>
          <a:xfrm>
            <a:off x="707134" y="0"/>
            <a:ext cx="10363201" cy="26791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600" b="1">
                <a:solidFill>
                  <a:srgbClr val="4BE4AD"/>
                </a:solidFill>
                <a:effectLst>
                  <a:outerShdw blurRad="38100" dist="25400" dir="5400000" rotWithShape="0">
                    <a:srgbClr val="000000">
                      <a:alpha val="43000"/>
                    </a:srgbClr>
                  </a:outerShdw>
                </a:effectLst>
              </a:rPr>
              <a:t>제목 텍스트</a:t>
            </a:r>
          </a:p>
        </p:txBody>
      </p:sp>
      <p:sp>
        <p:nvSpPr>
          <p:cNvPr id="1695" name="Shape 1695"/>
          <p:cNvSpPr>
            <a:spLocks noGrp="1"/>
          </p:cNvSpPr>
          <p:nvPr>
            <p:ph type="body" idx="1"/>
          </p:nvPr>
        </p:nvSpPr>
        <p:spPr>
          <a:xfrm>
            <a:off x="707134" y="2704664"/>
            <a:ext cx="10363201" cy="3224214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18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첫 번째 줄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두 번째 줄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세 번째 줄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네 번째 줄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본문 다섯번째 줄</a:t>
            </a:r>
          </a:p>
        </p:txBody>
      </p:sp>
      <p:sp>
        <p:nvSpPr>
          <p:cNvPr id="1696" name="Shape 1696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Shape 1698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699" name="Shape 1699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02" name="Group 1702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00" name="Shape 1700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03" name="Shape 170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04" name="Shape 1704"/>
          <p:cNvSpPr>
            <a:spLocks noGrp="1"/>
          </p:cNvSpPr>
          <p:nvPr>
            <p:ph type="body" idx="1"/>
          </p:nvPr>
        </p:nvSpPr>
        <p:spPr>
          <a:xfrm>
            <a:off x="609600" y="1920084"/>
            <a:ext cx="5384800" cy="4937916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40662" indent="-283140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74889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304622" indent="-256816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705" name="Shape 1705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Shape 1707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08" name="Shape 1708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11" name="Group 1711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09" name="Shape 1709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12" name="Shape 171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4708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13" name="Shape 1713"/>
          <p:cNvSpPr>
            <a:spLocks noGrp="1"/>
          </p:cNvSpPr>
          <p:nvPr>
            <p:ph type="body" idx="1"/>
          </p:nvPr>
        </p:nvSpPr>
        <p:spPr>
          <a:xfrm>
            <a:off x="609601" y="1847088"/>
            <a:ext cx="5386919" cy="67567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327789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557522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818073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047806">
              <a:spcBef>
                <a:spcPts val="400"/>
              </a:spcBef>
              <a:buSzTx/>
              <a:buNone/>
              <a:defRPr sz="2000" b="1">
                <a:solidFill>
                  <a:srgbClr val="04617B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첫 번째 줄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두 번째 줄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세 번째 줄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네 번째 줄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4617B"/>
                </a:solidFill>
              </a:rPr>
              <a:t>본문 다섯번째 줄</a:t>
            </a:r>
          </a:p>
        </p:txBody>
      </p:sp>
      <p:sp>
        <p:nvSpPr>
          <p:cNvPr id="1714" name="Shape 171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Shape 1716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17" name="Shape 1717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20" name="Group 1720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18" name="Shape 1718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21" name="Shape 172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22" name="Shape 1722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25" name="Shape 1725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28" name="Group 1728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26" name="Shape 1726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29" name="Shape 1729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32" name="Shape 1732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35" name="Group 1735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33" name="Shape 1733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36" name="Shape 1736"/>
          <p:cNvSpPr>
            <a:spLocks noGrp="1"/>
          </p:cNvSpPr>
          <p:nvPr>
            <p:ph type="title"/>
          </p:nvPr>
        </p:nvSpPr>
        <p:spPr>
          <a:xfrm>
            <a:off x="914400" y="514351"/>
            <a:ext cx="3657600" cy="116205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37" name="Shape 1737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</p:spPr>
        <p:txBody>
          <a:bodyPr lIns="17324" tIns="17324" rIns="17324" bIns="17324"/>
          <a:lstStyle>
            <a:lvl1pPr marL="0" indent="0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1pPr>
            <a:lvl2pPr marL="0" indent="5337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2pPr>
            <a:lvl3pPr marL="0" indent="763442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3pPr>
            <a:lvl4pPr marL="0" indent="993175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4pPr>
            <a:lvl5pPr marL="0" indent="1222908">
              <a:spcBef>
                <a:spcPts val="200"/>
              </a:spcBef>
              <a:buSzTx/>
              <a:buNone/>
              <a:defRPr sz="11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100"/>
              <a:t>본문 첫 번째 줄</a:t>
            </a:r>
          </a:p>
          <a:p>
            <a:pPr lvl="1">
              <a:defRPr sz="1800"/>
            </a:pPr>
            <a:r>
              <a:rPr sz="1100"/>
              <a:t>본문 두 번째 줄</a:t>
            </a:r>
          </a:p>
          <a:p>
            <a:pPr lvl="2">
              <a:defRPr sz="1800"/>
            </a:pPr>
            <a:r>
              <a:rPr sz="1100"/>
              <a:t>본문 세 번째 줄</a:t>
            </a:r>
          </a:p>
          <a:p>
            <a:pPr lvl="3">
              <a:defRPr sz="1800"/>
            </a:pPr>
            <a:r>
              <a:rPr sz="1100"/>
              <a:t>본문 네 번째 줄</a:t>
            </a:r>
          </a:p>
          <a:p>
            <a:pPr lvl="4">
              <a:defRPr sz="1800"/>
            </a:pPr>
            <a:r>
              <a:rPr sz="1100"/>
              <a:t>본문 다섯번째 줄</a:t>
            </a:r>
          </a:p>
        </p:txBody>
      </p:sp>
      <p:sp>
        <p:nvSpPr>
          <p:cNvPr id="1738" name="Shape 1738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Shape 1740"/>
          <p:cNvSpPr/>
          <p:nvPr/>
        </p:nvSpPr>
        <p:spPr>
          <a:xfrm rot="420000" flipV="1">
            <a:off x="4219964" y="1107983"/>
            <a:ext cx="7011739" cy="4115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blurRad="63500" dist="38500" dir="7500000" rotWithShape="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1" name="Shape 1741"/>
          <p:cNvSpPr/>
          <p:nvPr/>
        </p:nvSpPr>
        <p:spPr>
          <a:xfrm rot="420000" flipV="1">
            <a:off x="10672456" y="5359213"/>
            <a:ext cx="207212" cy="155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blurRad="25400" dist="6350" dir="12900000" rotWithShape="0">
              <a:srgbClr val="000000">
                <a:alpha val="47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5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2" name="Shape 1742"/>
          <p:cNvSpPr/>
          <p:nvPr/>
        </p:nvSpPr>
        <p:spPr>
          <a:xfrm flipV="1">
            <a:off x="-13370" y="5817253"/>
            <a:ext cx="12218739" cy="1040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3" name="Shape 1743"/>
          <p:cNvSpPr/>
          <p:nvPr/>
        </p:nvSpPr>
        <p:spPr>
          <a:xfrm flipV="1">
            <a:off x="5842001" y="6250256"/>
            <a:ext cx="6350001" cy="607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4" name="Shape 1744"/>
          <p:cNvSpPr>
            <a:spLocks noGrp="1"/>
          </p:cNvSpPr>
          <p:nvPr>
            <p:ph type="title"/>
          </p:nvPr>
        </p:nvSpPr>
        <p:spPr>
          <a:xfrm>
            <a:off x="812800" y="0"/>
            <a:ext cx="2950466" cy="2759618"/>
          </a:xfrm>
          <a:prstGeom prst="rect">
            <a:avLst/>
          </a:prstGeom>
        </p:spPr>
        <p:txBody>
          <a:bodyPr lIns="43311" tIns="43311" rIns="43311" bIns="43311" anchor="b"/>
          <a:lstStyle>
            <a:lvl1pPr algn="l">
              <a:defRPr sz="1600" b="1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45" name="Shape 1745"/>
          <p:cNvSpPr>
            <a:spLocks noGrp="1"/>
          </p:cNvSpPr>
          <p:nvPr>
            <p:ph type="body" idx="1"/>
          </p:nvPr>
        </p:nvSpPr>
        <p:spPr>
          <a:xfrm>
            <a:off x="812800" y="2828785"/>
            <a:ext cx="2946400" cy="3893821"/>
          </a:xfrm>
          <a:prstGeom prst="rect">
            <a:avLst/>
          </a:prstGeom>
        </p:spPr>
        <p:txBody>
          <a:bodyPr lIns="43311" tIns="43311" rIns="43311" bIns="43311"/>
          <a:lstStyle>
            <a:lvl1pPr marL="0" indent="0">
              <a:spcBef>
                <a:spcPts val="200"/>
              </a:spcBef>
              <a:buSzTx/>
              <a:buNone/>
              <a:defRPr sz="1000">
                <a:latin typeface="Constantia"/>
                <a:ea typeface="Constantia"/>
                <a:cs typeface="Constantia"/>
                <a:sym typeface="Constantia"/>
              </a:defRPr>
            </a:lvl1pPr>
            <a:lvl2pPr marL="556588" indent="-228799">
              <a:spcBef>
                <a:spcPts val="200"/>
              </a:spcBef>
              <a:buSzPct val="8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2pPr>
            <a:lvl3pPr marL="851693" indent="-294171">
              <a:spcBef>
                <a:spcPts val="200"/>
              </a:spcBef>
              <a:buSzPct val="70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3pPr>
            <a:lvl4pPr marL="1068218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4pPr>
            <a:lvl5pPr marL="1297951" indent="-250145">
              <a:spcBef>
                <a:spcPts val="200"/>
              </a:spcBef>
              <a:buSzPct val="65000"/>
              <a:buChar char="●"/>
              <a:defRPr sz="10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1000"/>
              <a:t>본문 첫 번째 줄</a:t>
            </a:r>
          </a:p>
          <a:p>
            <a:pPr lvl="1">
              <a:defRPr sz="1800"/>
            </a:pPr>
            <a:r>
              <a:rPr sz="1000"/>
              <a:t>본문 두 번째 줄</a:t>
            </a:r>
          </a:p>
          <a:p>
            <a:pPr lvl="2">
              <a:defRPr sz="1800"/>
            </a:pPr>
            <a:r>
              <a:rPr sz="1000"/>
              <a:t>본문 세 번째 줄</a:t>
            </a:r>
          </a:p>
          <a:p>
            <a:pPr lvl="3">
              <a:defRPr sz="1800"/>
            </a:pPr>
            <a:r>
              <a:rPr sz="1000"/>
              <a:t>본문 네 번째 줄</a:t>
            </a:r>
          </a:p>
          <a:p>
            <a:pPr lvl="4">
              <a:defRPr sz="1800"/>
            </a:pPr>
            <a:r>
              <a:rPr sz="1000"/>
              <a:t>본문 다섯번째 줄</a:t>
            </a:r>
          </a:p>
        </p:txBody>
      </p:sp>
      <p:sp>
        <p:nvSpPr>
          <p:cNvPr id="1746" name="Shape 1746"/>
          <p:cNvSpPr>
            <a:spLocks noGrp="1"/>
          </p:cNvSpPr>
          <p:nvPr>
            <p:ph type="sldNum" sz="quarter" idx="2"/>
          </p:nvPr>
        </p:nvSpPr>
        <p:spPr>
          <a:xfrm>
            <a:off x="10770490" y="6582428"/>
            <a:ext cx="811019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Shape 1748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49" name="Shape 1749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52" name="Group 1752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50" name="Shape 1750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53" name="Shape 1753"/>
          <p:cNvSpPr>
            <a:spLocks noGrp="1"/>
          </p:cNvSpPr>
          <p:nvPr>
            <p:ph type="title"/>
          </p:nvPr>
        </p:nvSpPr>
        <p:spPr>
          <a:xfrm>
            <a:off x="610490" y="0"/>
            <a:ext cx="10971019" cy="184757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54" name="Shape 1754"/>
          <p:cNvSpPr>
            <a:spLocks noGrp="1"/>
          </p:cNvSpPr>
          <p:nvPr>
            <p:ph type="body" idx="1"/>
          </p:nvPr>
        </p:nvSpPr>
        <p:spPr>
          <a:xfrm>
            <a:off x="610490" y="1935815"/>
            <a:ext cx="10971019" cy="4922185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755" name="Shape 1755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Shape 1757"/>
          <p:cNvSpPr/>
          <p:nvPr/>
        </p:nvSpPr>
        <p:spPr>
          <a:xfrm>
            <a:off x="-13370" y="-7004"/>
            <a:ext cx="12218739" cy="104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758" name="Shape 1758"/>
          <p:cNvSpPr/>
          <p:nvPr/>
        </p:nvSpPr>
        <p:spPr>
          <a:xfrm>
            <a:off x="5842001" y="-7005"/>
            <a:ext cx="6350001" cy="607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5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761" name="Group 1761"/>
          <p:cNvGrpSpPr/>
          <p:nvPr/>
        </p:nvGrpSpPr>
        <p:grpSpPr>
          <a:xfrm>
            <a:off x="-33027" y="-88332"/>
            <a:ext cx="12251903" cy="1203834"/>
            <a:chOff x="0" y="0"/>
            <a:chExt cx="12251902" cy="1203832"/>
          </a:xfrm>
        </p:grpSpPr>
        <p:sp>
          <p:nvSpPr>
            <p:cNvPr id="1759" name="Shape 1759"/>
            <p:cNvSpPr/>
            <p:nvPr/>
          </p:nvSpPr>
          <p:spPr>
            <a:xfrm rot="21435692">
              <a:off x="7858" y="291454"/>
              <a:ext cx="12215464" cy="62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 rot="21435692">
              <a:off x="14293" y="364827"/>
              <a:ext cx="12232476" cy="50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62" name="Shape 1762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12616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41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04617B"/>
                </a:solidFill>
              </a:rPr>
              <a:t>제목 텍스트</a:t>
            </a:r>
          </a:p>
        </p:txBody>
      </p:sp>
      <p:sp>
        <p:nvSpPr>
          <p:cNvPr id="1763" name="Shape 1763"/>
          <p:cNvSpPr>
            <a:spLocks noGrp="1"/>
          </p:cNvSpPr>
          <p:nvPr>
            <p:ph type="body" idx="1"/>
          </p:nvPr>
        </p:nvSpPr>
        <p:spPr>
          <a:xfrm>
            <a:off x="609600" y="914402"/>
            <a:ext cx="8026400" cy="5943599"/>
          </a:xfrm>
          <a:prstGeom prst="rect">
            <a:avLst/>
          </a:prstGeom>
        </p:spPr>
        <p:txBody>
          <a:bodyPr lIns="43311" tIns="43311" rIns="43311" bIns="43311"/>
          <a:lstStyle>
            <a:lvl1pPr marL="228331" indent="-228331">
              <a:spcBef>
                <a:spcPts val="500"/>
              </a:spcBef>
              <a:buClr>
                <a:srgbClr val="0BD0D9"/>
              </a:buClr>
              <a:buSzPct val="9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1pPr>
            <a:lvl2pPr marL="554301" indent="-226511">
              <a:spcBef>
                <a:spcPts val="500"/>
              </a:spcBef>
              <a:buClr>
                <a:srgbClr val="0BD0D9"/>
              </a:buClr>
              <a:buSzPct val="8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2pPr>
            <a:lvl3pPr marL="824006" indent="-266484">
              <a:spcBef>
                <a:spcPts val="500"/>
              </a:spcBef>
              <a:buClr>
                <a:srgbClr val="0BD0D9"/>
              </a:buClr>
              <a:buSzPct val="70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3pPr>
            <a:lvl4pPr marL="1058838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4pPr>
            <a:lvl5pPr marL="1288571" indent="-240765">
              <a:spcBef>
                <a:spcPts val="500"/>
              </a:spcBef>
              <a:buClr>
                <a:srgbClr val="0BD0D9"/>
              </a:buClr>
              <a:buSzPct val="65000"/>
              <a:buFont typeface="Wingdings 2"/>
              <a:buChar char="●"/>
              <a:defRPr sz="22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>
              <a:defRPr sz="1800"/>
            </a:pPr>
            <a:r>
              <a:rPr sz="2200"/>
              <a:t>본문 첫 번째 줄</a:t>
            </a:r>
          </a:p>
          <a:p>
            <a:pPr lvl="1">
              <a:defRPr sz="1800"/>
            </a:pPr>
            <a:r>
              <a:rPr sz="2200"/>
              <a:t>본문 두 번째 줄</a:t>
            </a:r>
          </a:p>
          <a:p>
            <a:pPr lvl="2">
              <a:defRPr sz="1800"/>
            </a:pPr>
            <a:r>
              <a:rPr sz="2200"/>
              <a:t>본문 세 번째 줄</a:t>
            </a:r>
          </a:p>
          <a:p>
            <a:pPr lvl="3">
              <a:defRPr sz="1800"/>
            </a:pPr>
            <a:r>
              <a:rPr sz="2200"/>
              <a:t>본문 네 번째 줄</a:t>
            </a:r>
          </a:p>
          <a:p>
            <a:pPr lvl="4">
              <a:defRPr sz="1800"/>
            </a:pPr>
            <a:r>
              <a:rPr sz="2200"/>
              <a:t>본문 다섯번째 줄</a:t>
            </a:r>
          </a:p>
        </p:txBody>
      </p:sp>
      <p:sp>
        <p:nvSpPr>
          <p:cNvPr id="1764" name="Shape 1764"/>
          <p:cNvSpPr>
            <a:spLocks noGrp="1"/>
          </p:cNvSpPr>
          <p:nvPr>
            <p:ph type="sldNum" sz="quarter" idx="2"/>
          </p:nvPr>
        </p:nvSpPr>
        <p:spPr>
          <a:xfrm>
            <a:off x="10565509" y="6582428"/>
            <a:ext cx="1016001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Shape 176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767" name="Shape 176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768" name="Shape 17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Shape 177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71" name="Shape 177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72" name="Shape 17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Shape 177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775" name="Shape 1775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776" name="Shape 17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Shape 177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79" name="Shape 177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80" name="Shape 17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83" name="Shape 1783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784" name="Shape 17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Shape 1786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87" name="Shape 17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Shape 17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Shape 1791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792" name="Shape 1792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93" name="Shape 17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796" name="Shape 1796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797" name="Shape 17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Shape 179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00" name="Shape 180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01" name="Shape 18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Shape 1803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04" name="Shape 1804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05" name="Shape 18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Shape 180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808" name="Shape 1808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809" name="Shape 18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Shape 181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12" name="Shape 181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13" name="Shape 18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Shape 1815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816" name="Shape 1816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817" name="Shape 18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20" name="Shape 182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21" name="Shape 18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Shape 1823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24" name="Shape 1824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825" name="Shape 18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Shape 1827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28" name="Shape 18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833" name="Shape 1833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34" name="Shape 18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Shape 183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837" name="Shape 1837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838" name="Shape 18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41" name="Shape 184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42" name="Shape 18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45" name="Shape 1845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46" name="Shape 18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8B3F0-9ABC-45EC-891B-83736EAEE96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6629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5CBC4-E5B1-4259-9A55-8FE837864E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1782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934EB-42A8-4FBD-AC6E-BB52CF97365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3141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0BD3-F406-474D-A187-006D9B71C3D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390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EDC7-17F9-42FF-901F-0F89BC92E1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8473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957CB-542F-4959-B5D9-3BAC098FF8E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9405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4253-575D-4EDF-86BF-DE7ECEFD639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85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147F-27F7-4053-98CA-4022578B2A4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5479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A0FB-8D7D-4D40-8C5D-75DA40DE7B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623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E908-DAF4-453D-A16B-F14CD46040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9125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Sep 13,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olidFill>
                  <a:srgbClr val="000000"/>
                </a:solidFill>
              </a:rPr>
              <a:t>Uppsala / Katri Huitu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1795-CAC6-4FCC-A9DB-BB480B7D0BE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74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 b="0"/>
            </a:pPr>
            <a:r>
              <a:rPr sz="2400" b="1"/>
              <a:t>본문 첫 번째 줄</a:t>
            </a:r>
          </a:p>
          <a:p>
            <a:pPr lvl="1">
              <a:defRPr sz="1800" b="0"/>
            </a:pPr>
            <a:r>
              <a:rPr sz="2400" b="1"/>
              <a:t>본문 두 번째 줄</a:t>
            </a:r>
          </a:p>
          <a:p>
            <a:pPr lvl="2">
              <a:defRPr sz="1800" b="0"/>
            </a:pPr>
            <a:r>
              <a:rPr sz="2400" b="1"/>
              <a:t>본문 세 번째 줄</a:t>
            </a:r>
          </a:p>
          <a:p>
            <a:pPr lvl="3">
              <a:defRPr sz="1800" b="0"/>
            </a:pPr>
            <a:r>
              <a:rPr sz="2400" b="1"/>
              <a:t>본문 네 번째 줄</a:t>
            </a:r>
          </a:p>
          <a:p>
            <a:pPr lvl="4">
              <a:defRPr sz="1800" b="0"/>
            </a:pPr>
            <a:r>
              <a:rPr sz="2400" b="1"/>
              <a:t>본문 다섯번째 줄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algn="ctr" defTabSz="457200">
              <a:spcBef>
                <a:spcPts val="800"/>
              </a:spcBef>
              <a:buSzTx/>
              <a:buNone/>
              <a:defRPr sz="2400"/>
            </a:lvl1pPr>
            <a:lvl2pPr marL="0" indent="457200" algn="ctr" defTabSz="457200">
              <a:spcBef>
                <a:spcPts val="800"/>
              </a:spcBef>
              <a:buSzTx/>
              <a:buNone/>
              <a:defRPr sz="2400"/>
            </a:lvl2pPr>
            <a:lvl3pPr marL="0" indent="914400" algn="ctr" defTabSz="457200">
              <a:spcBef>
                <a:spcPts val="800"/>
              </a:spcBef>
              <a:buSzTx/>
              <a:buNone/>
              <a:defRPr sz="2400"/>
            </a:lvl3pPr>
            <a:lvl4pPr marL="0" indent="1371600" algn="ctr" defTabSz="457200">
              <a:spcBef>
                <a:spcPts val="800"/>
              </a:spcBef>
              <a:buSzTx/>
              <a:buNone/>
              <a:defRPr sz="2400"/>
            </a:lvl4pPr>
            <a:lvl5pPr marL="0" indent="1828800" algn="ctr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2400"/>
            </a:lvl1pPr>
            <a:lvl2pPr marL="0" indent="457200" defTabSz="457200">
              <a:spcBef>
                <a:spcPts val="800"/>
              </a:spcBef>
              <a:buSzTx/>
              <a:buNone/>
              <a:defRPr sz="2400"/>
            </a:lvl2pPr>
            <a:lvl3pPr marL="0" indent="914400" defTabSz="457200">
              <a:spcBef>
                <a:spcPts val="800"/>
              </a:spcBef>
              <a:buSzTx/>
              <a:buNone/>
              <a:defRPr sz="2400"/>
            </a:lvl3pPr>
            <a:lvl4pPr marL="0" indent="1371600" defTabSz="457200">
              <a:spcBef>
                <a:spcPts val="800"/>
              </a:spcBef>
              <a:buSzTx/>
              <a:buNone/>
              <a:defRPr sz="2400"/>
            </a:lvl4pPr>
            <a:lvl5pPr marL="0" indent="1828800" defTabSz="457200">
              <a:spcBef>
                <a:spcPts val="8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5382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lIns="46799" tIns="46799" rIns="46799" bIns="46799" anchor="b"/>
          <a:lstStyle>
            <a:lvl1pPr marL="0" indent="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 defTabSz="457200">
              <a:spcBef>
                <a:spcPts val="8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609601" y="90488"/>
            <a:ext cx="10970684" cy="1509713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lIns="46799" tIns="46799" rIns="46799" bIns="46799" anchor="b"/>
          <a:lstStyle>
            <a:lvl1pPr defTabSz="457200"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 lIns="46799" tIns="46799" rIns="46799" bIns="46799"/>
          <a:lstStyle>
            <a:lvl1pPr marL="0" indent="0" defTabSz="457200">
              <a:spcBef>
                <a:spcPts val="800"/>
              </a:spcBef>
              <a:buSzTx/>
              <a:buNone/>
              <a:defRPr sz="1600"/>
            </a:lvl1pPr>
            <a:lvl2pPr marL="0" indent="457200" defTabSz="457200">
              <a:spcBef>
                <a:spcPts val="800"/>
              </a:spcBef>
              <a:buSzTx/>
              <a:buNone/>
              <a:defRPr sz="1600"/>
            </a:lvl2pPr>
            <a:lvl3pPr marL="0" indent="914400" defTabSz="457200">
              <a:spcBef>
                <a:spcPts val="800"/>
              </a:spcBef>
              <a:buSzTx/>
              <a:buNone/>
              <a:defRPr sz="1600"/>
            </a:lvl3pPr>
            <a:lvl4pPr marL="0" indent="1371600" defTabSz="457200">
              <a:spcBef>
                <a:spcPts val="800"/>
              </a:spcBef>
              <a:buSzTx/>
              <a:buNone/>
              <a:defRPr sz="1600"/>
            </a:lvl4pPr>
            <a:lvl5pPr marL="0" indent="1828800" defTabSz="457200">
              <a:spcBef>
                <a:spcPts val="8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609601" y="90487"/>
            <a:ext cx="10970684" cy="1509714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0684" cy="525780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06" name="Shape 306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8839200" y="0"/>
            <a:ext cx="2741085" cy="6399216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/>
          </a:lstStyle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1"/>
          </a:xfrm>
          <a:prstGeom prst="rect">
            <a:avLst/>
          </a:prstGeom>
        </p:spPr>
        <p:txBody>
          <a:bodyPr lIns="46799" tIns="46799" rIns="46799" bIns="46799"/>
          <a:lstStyle>
            <a:lvl1pPr defTabSz="457200">
              <a:spcBef>
                <a:spcPts val="800"/>
              </a:spcBef>
              <a:buSzTx/>
              <a:buNone/>
            </a:lvl1pPr>
            <a:lvl2pPr marL="342900" indent="114300" defTabSz="457200">
              <a:spcBef>
                <a:spcPts val="800"/>
              </a:spcBef>
              <a:buSzTx/>
              <a:buNone/>
            </a:lvl2pPr>
            <a:lvl3pPr marL="342900" indent="571500" defTabSz="457200">
              <a:spcBef>
                <a:spcPts val="800"/>
              </a:spcBef>
              <a:buSzTx/>
              <a:buNone/>
            </a:lvl3pPr>
            <a:lvl4pPr marL="342900" indent="1028700" defTabSz="457200">
              <a:spcBef>
                <a:spcPts val="800"/>
              </a:spcBef>
              <a:buSzTx/>
              <a:buNone/>
            </a:lvl4pPr>
            <a:lvl5pPr marL="342900" indent="1485900" defTabSz="457200">
              <a:spcBef>
                <a:spcPts val="800"/>
              </a:spcBef>
              <a:buSzTx/>
              <a:buNone/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8737600" y="6245225"/>
            <a:ext cx="2842685" cy="352822"/>
          </a:xfrm>
          <a:prstGeom prst="rect">
            <a:avLst/>
          </a:prstGeom>
        </p:spPr>
        <p:txBody>
          <a:bodyPr lIns="46799" tIns="46799" rIns="46799" bIns="46799"/>
          <a:lstStyle>
            <a:lvl1pPr algn="l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29" name="Shape 329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8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2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맑은 고딕"/>
                <a:ea typeface="맑은 고딕"/>
                <a:cs typeface="맑은 고딕"/>
                <a:sym typeface="맑은 고딕"/>
              </a:defRPr>
            </a:lvl2pPr>
            <a:lvl3pPr>
              <a:lnSpc>
                <a:spcPct val="90000"/>
              </a:lnSpc>
              <a:spcBef>
                <a:spcPts val="1000"/>
              </a:spcBef>
              <a:buFont typeface="Arial"/>
              <a:defRPr>
                <a:latin typeface="맑은 고딕"/>
                <a:ea typeface="맑은 고딕"/>
                <a:cs typeface="맑은 고딕"/>
                <a:sym typeface="맑은 고딕"/>
              </a:defRPr>
            </a:lvl3pPr>
            <a:lvl4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맑은 고딕"/>
                <a:ea typeface="맑은 고딕"/>
                <a:cs typeface="맑은 고딕"/>
                <a:sym typeface="맑은 고딕"/>
              </a:defRPr>
            </a:lvl4pPr>
            <a:lvl5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41" name="Shape 341"/>
          <p:cNvSpPr>
            <a:spLocks noGrp="1"/>
          </p:cNvSpPr>
          <p:nvPr>
            <p:ph type="body" idx="1"/>
          </p:nvPr>
        </p:nvSpPr>
        <p:spPr>
          <a:xfrm>
            <a:off x="5183716" y="987425"/>
            <a:ext cx="6172201" cy="58705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840317" y="0"/>
            <a:ext cx="3932768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제목 텍스트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idx="1"/>
          </p:nvPr>
        </p:nvSpPr>
        <p:spPr>
          <a:xfrm>
            <a:off x="840317" y="2057400"/>
            <a:ext cx="3932768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본문 첫 번째 줄</a:t>
            </a:r>
          </a:p>
          <a:p>
            <a:pPr lvl="1">
              <a:defRPr sz="1800"/>
            </a:pPr>
            <a:r>
              <a:rPr sz="1600"/>
              <a:t>본문 두 번째 줄</a:t>
            </a:r>
          </a:p>
          <a:p>
            <a:pPr lvl="2">
              <a:defRPr sz="1800"/>
            </a:pPr>
            <a:r>
              <a:rPr sz="1600"/>
              <a:t>본문 세 번째 줄</a:t>
            </a:r>
          </a:p>
          <a:p>
            <a:pPr lvl="3">
              <a:defRPr sz="1800"/>
            </a:pPr>
            <a:r>
              <a:rPr sz="1600"/>
              <a:t>본문 네 번째 줄</a:t>
            </a:r>
          </a:p>
          <a:p>
            <a:pPr lvl="4">
              <a:defRPr sz="1800"/>
            </a:pPr>
            <a:r>
              <a:rPr sz="1600"/>
              <a:t>본문 다섯번째 줄</a:t>
            </a:r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50" name="Shape 3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8686800" y="0"/>
            <a:ext cx="25908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idx="1"/>
          </p:nvPr>
        </p:nvSpPr>
        <p:spPr>
          <a:xfrm>
            <a:off x="914400" y="609600"/>
            <a:ext cx="75692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357" name="Shape 35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58" name="Shape 3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1" cy="45624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제목 텍스트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2268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본문 첫 번째 줄</a:t>
            </a:r>
          </a:p>
          <a:p>
            <a:pPr lvl="1">
              <a:defRPr sz="1800"/>
            </a:pPr>
            <a:r>
              <a:rPr sz="2400"/>
              <a:t>본문 두 번째 줄</a:t>
            </a:r>
          </a:p>
          <a:p>
            <a:pPr lvl="2">
              <a:defRPr sz="1800"/>
            </a:pPr>
            <a:r>
              <a:rPr sz="2400"/>
              <a:t>본문 세 번째 줄</a:t>
            </a:r>
          </a:p>
          <a:p>
            <a:pPr lvl="3">
              <a:defRPr sz="1800"/>
            </a:pPr>
            <a:r>
              <a:rPr sz="2400"/>
              <a:t>본문 네 번째 줄</a:t>
            </a:r>
          </a:p>
          <a:p>
            <a:pPr lvl="4">
              <a:defRPr sz="1800"/>
            </a:pPr>
            <a:r>
              <a:rPr sz="2400"/>
              <a:t>본문 다섯번째 줄</a:t>
            </a:r>
          </a:p>
        </p:txBody>
      </p:sp>
      <p:sp>
        <p:nvSpPr>
          <p:cNvPr id="366" name="Shape 3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508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433" Type="http://schemas.openxmlformats.org/officeDocument/2006/relationships/slideLayout" Target="../slideLayouts/slideLayout433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259" Type="http://schemas.openxmlformats.org/officeDocument/2006/relationships/slideLayout" Target="../slideLayouts/slideLayout259.xml"/><Relationship Id="rId424" Type="http://schemas.openxmlformats.org/officeDocument/2006/relationships/slideLayout" Target="../slideLayouts/slideLayout424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435" Type="http://schemas.openxmlformats.org/officeDocument/2006/relationships/slideLayout" Target="../slideLayouts/slideLayout435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426" Type="http://schemas.openxmlformats.org/officeDocument/2006/relationships/slideLayout" Target="../slideLayouts/slideLayout426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437" Type="http://schemas.openxmlformats.org/officeDocument/2006/relationships/slideLayout" Target="../slideLayouts/slideLayout437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428" Type="http://schemas.openxmlformats.org/officeDocument/2006/relationships/slideLayout" Target="../slideLayouts/slideLayout428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439" Type="http://schemas.openxmlformats.org/officeDocument/2006/relationships/slideLayout" Target="../slideLayouts/slideLayout439.xml"/><Relationship Id="rId201" Type="http://schemas.openxmlformats.org/officeDocument/2006/relationships/slideLayout" Target="../slideLayouts/slideLayout201.xml"/><Relationship Id="rId243" Type="http://schemas.openxmlformats.org/officeDocument/2006/relationships/slideLayout" Target="../slideLayouts/slideLayout243.xml"/><Relationship Id="rId285" Type="http://schemas.openxmlformats.org/officeDocument/2006/relationships/slideLayout" Target="../slideLayouts/slideLayout285.xml"/><Relationship Id="rId38" Type="http://schemas.openxmlformats.org/officeDocument/2006/relationships/slideLayout" Target="../slideLayouts/slideLayout38.xml"/><Relationship Id="rId103" Type="http://schemas.openxmlformats.org/officeDocument/2006/relationships/slideLayout" Target="../slideLayouts/slideLayout103.xml"/><Relationship Id="rId310" Type="http://schemas.openxmlformats.org/officeDocument/2006/relationships/slideLayout" Target="../slideLayouts/slideLayout31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87" Type="http://schemas.openxmlformats.org/officeDocument/2006/relationships/slideLayout" Target="../slideLayouts/slideLayout187.xml"/><Relationship Id="rId352" Type="http://schemas.openxmlformats.org/officeDocument/2006/relationships/slideLayout" Target="../slideLayouts/slideLayout352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212" Type="http://schemas.openxmlformats.org/officeDocument/2006/relationships/slideLayout" Target="../slideLayouts/slideLayout212.xml"/><Relationship Id="rId254" Type="http://schemas.openxmlformats.org/officeDocument/2006/relationships/slideLayout" Target="../slideLayouts/slideLayout254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96" Type="http://schemas.openxmlformats.org/officeDocument/2006/relationships/slideLayout" Target="../slideLayouts/slideLayout296.xml"/><Relationship Id="rId60" Type="http://schemas.openxmlformats.org/officeDocument/2006/relationships/slideLayout" Target="../slideLayouts/slideLayout60.xml"/><Relationship Id="rId156" Type="http://schemas.openxmlformats.org/officeDocument/2006/relationships/slideLayout" Target="../slideLayouts/slideLayout156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63" Type="http://schemas.openxmlformats.org/officeDocument/2006/relationships/slideLayout" Target="../slideLayouts/slideLayout363.xml"/><Relationship Id="rId419" Type="http://schemas.openxmlformats.org/officeDocument/2006/relationships/slideLayout" Target="../slideLayouts/slideLayout419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430" Type="http://schemas.openxmlformats.org/officeDocument/2006/relationships/slideLayout" Target="../slideLayouts/slideLayout430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420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41" Type="http://schemas.openxmlformats.org/officeDocument/2006/relationships/slideLayout" Target="../slideLayouts/slideLayout441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31" Type="http://schemas.openxmlformats.org/officeDocument/2006/relationships/slideLayout" Target="../slideLayouts/slideLayout431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421" Type="http://schemas.openxmlformats.org/officeDocument/2006/relationships/slideLayout" Target="../slideLayouts/slideLayout421.xml"/><Relationship Id="rId442" Type="http://schemas.openxmlformats.org/officeDocument/2006/relationships/slideLayout" Target="../slideLayouts/slideLayout442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432" Type="http://schemas.openxmlformats.org/officeDocument/2006/relationships/slideLayout" Target="../slideLayouts/slideLayout432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22" Type="http://schemas.openxmlformats.org/officeDocument/2006/relationships/slideLayout" Target="../slideLayouts/slideLayout422.xml"/><Relationship Id="rId443" Type="http://schemas.openxmlformats.org/officeDocument/2006/relationships/theme" Target="../theme/theme1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434" Type="http://schemas.openxmlformats.org/officeDocument/2006/relationships/slideLayout" Target="../slideLayouts/slideLayout434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436" Type="http://schemas.openxmlformats.org/officeDocument/2006/relationships/slideLayout" Target="../slideLayouts/slideLayout436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427" Type="http://schemas.openxmlformats.org/officeDocument/2006/relationships/slideLayout" Target="../slideLayouts/slideLayout42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438" Type="http://schemas.openxmlformats.org/officeDocument/2006/relationships/slideLayout" Target="../slideLayouts/slideLayout438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59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166" Type="http://schemas.openxmlformats.org/officeDocument/2006/relationships/slideLayout" Target="../slideLayouts/slideLayout166.xml"/><Relationship Id="rId331" Type="http://schemas.openxmlformats.org/officeDocument/2006/relationships/slideLayout" Target="../slideLayouts/slideLayout331.xml"/><Relationship Id="rId373" Type="http://schemas.openxmlformats.org/officeDocument/2006/relationships/slideLayout" Target="../slideLayouts/slideLayout373.xml"/><Relationship Id="rId429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1.xml"/><Relationship Id="rId233" Type="http://schemas.openxmlformats.org/officeDocument/2006/relationships/slideLayout" Target="../slideLayouts/slideLayout233.xml"/><Relationship Id="rId440" Type="http://schemas.openxmlformats.org/officeDocument/2006/relationships/slideLayout" Target="../slideLayouts/slideLayout440.xml"/><Relationship Id="rId28" Type="http://schemas.openxmlformats.org/officeDocument/2006/relationships/slideLayout" Target="../slideLayouts/slideLayout28.xml"/><Relationship Id="rId275" Type="http://schemas.openxmlformats.org/officeDocument/2006/relationships/slideLayout" Target="../slideLayouts/slideLayout275.xml"/><Relationship Id="rId300" Type="http://schemas.openxmlformats.org/officeDocument/2006/relationships/slideLayout" Target="../slideLayouts/slideLayout30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77" Type="http://schemas.openxmlformats.org/officeDocument/2006/relationships/slideLayout" Target="../slideLayouts/slideLayout177.xml"/><Relationship Id="rId342" Type="http://schemas.openxmlformats.org/officeDocument/2006/relationships/slideLayout" Target="../slideLayouts/slideLayout342.xml"/><Relationship Id="rId384" Type="http://schemas.openxmlformats.org/officeDocument/2006/relationships/slideLayout" Target="../slideLayouts/slideLayout3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3" Type="http://schemas.openxmlformats.org/officeDocument/2006/relationships/slideLayout" Target="../slideLayouts/slideLayout445.xml"/><Relationship Id="rId7" Type="http://schemas.openxmlformats.org/officeDocument/2006/relationships/slideLayout" Target="../slideLayouts/slideLayout4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4.xml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47.xml"/><Relationship Id="rId10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03200" y="1143000"/>
            <a:ext cx="118872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본문 첫 번째 줄</a:t>
            </a:r>
          </a:p>
          <a:p>
            <a:pPr lvl="1">
              <a:defRPr sz="1800"/>
            </a:pPr>
            <a:r>
              <a:rPr sz="3200"/>
              <a:t>본문 두 번째 줄</a:t>
            </a:r>
          </a:p>
          <a:p>
            <a:pPr lvl="2">
              <a:defRPr sz="1800"/>
            </a:pPr>
            <a:r>
              <a:rPr sz="3200"/>
              <a:t>본문 세 번째 줄</a:t>
            </a:r>
          </a:p>
          <a:p>
            <a:pPr lvl="3">
              <a:defRPr sz="1800"/>
            </a:pPr>
            <a:r>
              <a:rPr sz="3200"/>
              <a:t>본문 네 번째 줄</a:t>
            </a:r>
          </a:p>
          <a:p>
            <a:pPr lvl="4">
              <a:defRPr sz="1800"/>
            </a:pPr>
            <a:r>
              <a:rPr sz="3200"/>
              <a:t>본문 다섯번째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37600" y="6248400"/>
            <a:ext cx="25400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  <p:sldLayoutId id="2147483729" r:id="rId80"/>
    <p:sldLayoutId id="2147483730" r:id="rId81"/>
    <p:sldLayoutId id="2147483731" r:id="rId82"/>
    <p:sldLayoutId id="2147483732" r:id="rId83"/>
    <p:sldLayoutId id="2147483733" r:id="rId84"/>
    <p:sldLayoutId id="2147483734" r:id="rId85"/>
    <p:sldLayoutId id="2147483735" r:id="rId86"/>
    <p:sldLayoutId id="2147483736" r:id="rId87"/>
    <p:sldLayoutId id="2147483737" r:id="rId88"/>
    <p:sldLayoutId id="2147483738" r:id="rId89"/>
    <p:sldLayoutId id="2147483739" r:id="rId90"/>
    <p:sldLayoutId id="2147483740" r:id="rId91"/>
    <p:sldLayoutId id="2147483741" r:id="rId92"/>
    <p:sldLayoutId id="2147483742" r:id="rId93"/>
    <p:sldLayoutId id="2147483743" r:id="rId94"/>
    <p:sldLayoutId id="2147483744" r:id="rId95"/>
    <p:sldLayoutId id="2147483745" r:id="rId96"/>
    <p:sldLayoutId id="2147483746" r:id="rId97"/>
    <p:sldLayoutId id="2147483747" r:id="rId98"/>
    <p:sldLayoutId id="2147483748" r:id="rId99"/>
    <p:sldLayoutId id="2147483749" r:id="rId100"/>
    <p:sldLayoutId id="2147483750" r:id="rId101"/>
    <p:sldLayoutId id="2147483751" r:id="rId102"/>
    <p:sldLayoutId id="2147483752" r:id="rId103"/>
    <p:sldLayoutId id="2147483753" r:id="rId104"/>
    <p:sldLayoutId id="2147483754" r:id="rId105"/>
    <p:sldLayoutId id="2147483755" r:id="rId106"/>
    <p:sldLayoutId id="2147483756" r:id="rId107"/>
    <p:sldLayoutId id="2147483757" r:id="rId108"/>
    <p:sldLayoutId id="2147483758" r:id="rId109"/>
    <p:sldLayoutId id="2147483759" r:id="rId110"/>
    <p:sldLayoutId id="2147483760" r:id="rId111"/>
    <p:sldLayoutId id="2147483761" r:id="rId112"/>
    <p:sldLayoutId id="2147483762" r:id="rId113"/>
    <p:sldLayoutId id="2147483763" r:id="rId114"/>
    <p:sldLayoutId id="2147483764" r:id="rId115"/>
    <p:sldLayoutId id="2147483765" r:id="rId116"/>
    <p:sldLayoutId id="2147483766" r:id="rId117"/>
    <p:sldLayoutId id="2147483767" r:id="rId118"/>
    <p:sldLayoutId id="2147483768" r:id="rId119"/>
    <p:sldLayoutId id="2147483769" r:id="rId120"/>
    <p:sldLayoutId id="2147483770" r:id="rId121"/>
    <p:sldLayoutId id="2147483771" r:id="rId122"/>
    <p:sldLayoutId id="2147483772" r:id="rId123"/>
    <p:sldLayoutId id="2147483773" r:id="rId124"/>
    <p:sldLayoutId id="2147483774" r:id="rId125"/>
    <p:sldLayoutId id="2147483775" r:id="rId126"/>
    <p:sldLayoutId id="2147483776" r:id="rId127"/>
    <p:sldLayoutId id="2147483777" r:id="rId128"/>
    <p:sldLayoutId id="2147483778" r:id="rId129"/>
    <p:sldLayoutId id="2147483779" r:id="rId130"/>
    <p:sldLayoutId id="2147483780" r:id="rId131"/>
    <p:sldLayoutId id="2147483781" r:id="rId132"/>
    <p:sldLayoutId id="2147483782" r:id="rId133"/>
    <p:sldLayoutId id="2147483783" r:id="rId134"/>
    <p:sldLayoutId id="2147483784" r:id="rId135"/>
    <p:sldLayoutId id="2147483785" r:id="rId136"/>
    <p:sldLayoutId id="2147483786" r:id="rId137"/>
    <p:sldLayoutId id="2147483787" r:id="rId138"/>
    <p:sldLayoutId id="2147483788" r:id="rId139"/>
    <p:sldLayoutId id="2147483789" r:id="rId140"/>
    <p:sldLayoutId id="2147483790" r:id="rId141"/>
    <p:sldLayoutId id="2147483791" r:id="rId142"/>
    <p:sldLayoutId id="2147483792" r:id="rId143"/>
    <p:sldLayoutId id="2147483793" r:id="rId144"/>
    <p:sldLayoutId id="2147483794" r:id="rId145"/>
    <p:sldLayoutId id="2147483795" r:id="rId146"/>
    <p:sldLayoutId id="2147483796" r:id="rId147"/>
    <p:sldLayoutId id="2147483797" r:id="rId148"/>
    <p:sldLayoutId id="2147483798" r:id="rId149"/>
    <p:sldLayoutId id="2147483799" r:id="rId150"/>
    <p:sldLayoutId id="2147483800" r:id="rId151"/>
    <p:sldLayoutId id="2147483801" r:id="rId152"/>
    <p:sldLayoutId id="2147483802" r:id="rId153"/>
    <p:sldLayoutId id="2147483803" r:id="rId154"/>
    <p:sldLayoutId id="2147483804" r:id="rId155"/>
    <p:sldLayoutId id="2147483805" r:id="rId156"/>
    <p:sldLayoutId id="2147483806" r:id="rId157"/>
    <p:sldLayoutId id="2147483807" r:id="rId158"/>
    <p:sldLayoutId id="2147483808" r:id="rId159"/>
    <p:sldLayoutId id="2147483809" r:id="rId160"/>
    <p:sldLayoutId id="2147483810" r:id="rId161"/>
    <p:sldLayoutId id="2147483812" r:id="rId162"/>
    <p:sldLayoutId id="2147483813" r:id="rId163"/>
    <p:sldLayoutId id="2147483814" r:id="rId164"/>
    <p:sldLayoutId id="2147483815" r:id="rId165"/>
    <p:sldLayoutId id="2147483816" r:id="rId166"/>
    <p:sldLayoutId id="2147483817" r:id="rId167"/>
    <p:sldLayoutId id="2147483818" r:id="rId168"/>
    <p:sldLayoutId id="2147483819" r:id="rId169"/>
    <p:sldLayoutId id="2147483820" r:id="rId170"/>
    <p:sldLayoutId id="2147483821" r:id="rId171"/>
    <p:sldLayoutId id="2147483823" r:id="rId172"/>
    <p:sldLayoutId id="2147483824" r:id="rId173"/>
    <p:sldLayoutId id="2147483825" r:id="rId174"/>
    <p:sldLayoutId id="2147483826" r:id="rId175"/>
    <p:sldLayoutId id="2147483827" r:id="rId176"/>
    <p:sldLayoutId id="2147483828" r:id="rId177"/>
    <p:sldLayoutId id="2147483829" r:id="rId178"/>
    <p:sldLayoutId id="2147483830" r:id="rId179"/>
    <p:sldLayoutId id="2147483831" r:id="rId180"/>
    <p:sldLayoutId id="2147483832" r:id="rId181"/>
    <p:sldLayoutId id="2147483833" r:id="rId182"/>
    <p:sldLayoutId id="2147483834" r:id="rId183"/>
    <p:sldLayoutId id="2147483835" r:id="rId184"/>
    <p:sldLayoutId id="2147483836" r:id="rId185"/>
    <p:sldLayoutId id="2147483837" r:id="rId186"/>
    <p:sldLayoutId id="2147483838" r:id="rId187"/>
    <p:sldLayoutId id="2147483839" r:id="rId188"/>
    <p:sldLayoutId id="2147483840" r:id="rId189"/>
    <p:sldLayoutId id="2147483841" r:id="rId190"/>
    <p:sldLayoutId id="2147483842" r:id="rId191"/>
    <p:sldLayoutId id="2147483843" r:id="rId192"/>
    <p:sldLayoutId id="2147483844" r:id="rId193"/>
    <p:sldLayoutId id="2147483846" r:id="rId194"/>
    <p:sldLayoutId id="2147483847" r:id="rId195"/>
    <p:sldLayoutId id="2147483848" r:id="rId196"/>
    <p:sldLayoutId id="2147483849" r:id="rId197"/>
    <p:sldLayoutId id="2147483850" r:id="rId198"/>
    <p:sldLayoutId id="2147483851" r:id="rId199"/>
    <p:sldLayoutId id="2147483852" r:id="rId200"/>
    <p:sldLayoutId id="2147483853" r:id="rId201"/>
    <p:sldLayoutId id="2147483854" r:id="rId202"/>
    <p:sldLayoutId id="2147483855" r:id="rId203"/>
    <p:sldLayoutId id="2147483856" r:id="rId204"/>
    <p:sldLayoutId id="2147483857" r:id="rId205"/>
    <p:sldLayoutId id="2147483858" r:id="rId206"/>
    <p:sldLayoutId id="2147483859" r:id="rId207"/>
    <p:sldLayoutId id="2147483860" r:id="rId208"/>
    <p:sldLayoutId id="2147483861" r:id="rId209"/>
    <p:sldLayoutId id="2147483862" r:id="rId210"/>
    <p:sldLayoutId id="2147483863" r:id="rId211"/>
    <p:sldLayoutId id="2147483864" r:id="rId212"/>
    <p:sldLayoutId id="2147483865" r:id="rId213"/>
    <p:sldLayoutId id="2147483866" r:id="rId214"/>
    <p:sldLayoutId id="2147483868" r:id="rId215"/>
    <p:sldLayoutId id="2147483869" r:id="rId216"/>
    <p:sldLayoutId id="2147483870" r:id="rId217"/>
    <p:sldLayoutId id="2147483871" r:id="rId218"/>
    <p:sldLayoutId id="2147483872" r:id="rId219"/>
    <p:sldLayoutId id="2147483873" r:id="rId220"/>
    <p:sldLayoutId id="2147483874" r:id="rId221"/>
    <p:sldLayoutId id="2147483875" r:id="rId222"/>
    <p:sldLayoutId id="2147483876" r:id="rId223"/>
    <p:sldLayoutId id="2147483877" r:id="rId224"/>
    <p:sldLayoutId id="2147483878" r:id="rId225"/>
    <p:sldLayoutId id="2147483879" r:id="rId226"/>
    <p:sldLayoutId id="2147483880" r:id="rId227"/>
    <p:sldLayoutId id="2147483881" r:id="rId228"/>
    <p:sldLayoutId id="2147483882" r:id="rId229"/>
    <p:sldLayoutId id="2147483883" r:id="rId230"/>
    <p:sldLayoutId id="2147483884" r:id="rId231"/>
    <p:sldLayoutId id="2147483885" r:id="rId232"/>
    <p:sldLayoutId id="2147483886" r:id="rId233"/>
    <p:sldLayoutId id="2147483887" r:id="rId234"/>
    <p:sldLayoutId id="2147483888" r:id="rId235"/>
    <p:sldLayoutId id="2147483889" r:id="rId236"/>
    <p:sldLayoutId id="2147483890" r:id="rId237"/>
    <p:sldLayoutId id="2147483891" r:id="rId238"/>
    <p:sldLayoutId id="2147483892" r:id="rId239"/>
    <p:sldLayoutId id="2147483893" r:id="rId240"/>
    <p:sldLayoutId id="2147483894" r:id="rId241"/>
    <p:sldLayoutId id="2147483895" r:id="rId242"/>
    <p:sldLayoutId id="2147483896" r:id="rId243"/>
    <p:sldLayoutId id="2147483897" r:id="rId244"/>
    <p:sldLayoutId id="2147483898" r:id="rId245"/>
    <p:sldLayoutId id="2147483899" r:id="rId246"/>
    <p:sldLayoutId id="2147483900" r:id="rId247"/>
    <p:sldLayoutId id="2147483901" r:id="rId248"/>
    <p:sldLayoutId id="2147483902" r:id="rId249"/>
    <p:sldLayoutId id="2147483903" r:id="rId250"/>
    <p:sldLayoutId id="2147483904" r:id="rId251"/>
    <p:sldLayoutId id="2147483905" r:id="rId252"/>
    <p:sldLayoutId id="2147483906" r:id="rId253"/>
    <p:sldLayoutId id="2147483907" r:id="rId254"/>
    <p:sldLayoutId id="2147483908" r:id="rId255"/>
    <p:sldLayoutId id="2147483909" r:id="rId256"/>
    <p:sldLayoutId id="2147483910" r:id="rId257"/>
    <p:sldLayoutId id="2147483912" r:id="rId258"/>
    <p:sldLayoutId id="2147483913" r:id="rId259"/>
    <p:sldLayoutId id="2147483914" r:id="rId260"/>
    <p:sldLayoutId id="2147483915" r:id="rId261"/>
    <p:sldLayoutId id="2147483916" r:id="rId262"/>
    <p:sldLayoutId id="2147483917" r:id="rId263"/>
    <p:sldLayoutId id="2147483918" r:id="rId264"/>
    <p:sldLayoutId id="2147483919" r:id="rId265"/>
    <p:sldLayoutId id="2147483920" r:id="rId266"/>
    <p:sldLayoutId id="2147483921" r:id="rId267"/>
    <p:sldLayoutId id="2147483923" r:id="rId268"/>
    <p:sldLayoutId id="2147483924" r:id="rId269"/>
    <p:sldLayoutId id="2147483925" r:id="rId270"/>
    <p:sldLayoutId id="2147483926" r:id="rId271"/>
    <p:sldLayoutId id="2147483927" r:id="rId272"/>
    <p:sldLayoutId id="2147483928" r:id="rId273"/>
    <p:sldLayoutId id="2147483929" r:id="rId274"/>
    <p:sldLayoutId id="2147483930" r:id="rId275"/>
    <p:sldLayoutId id="2147483931" r:id="rId276"/>
    <p:sldLayoutId id="2147483932" r:id="rId277"/>
    <p:sldLayoutId id="2147483934" r:id="rId278"/>
    <p:sldLayoutId id="2147483935" r:id="rId279"/>
    <p:sldLayoutId id="2147483936" r:id="rId280"/>
    <p:sldLayoutId id="2147483937" r:id="rId281"/>
    <p:sldLayoutId id="2147483938" r:id="rId282"/>
    <p:sldLayoutId id="2147483939" r:id="rId283"/>
    <p:sldLayoutId id="2147483940" r:id="rId284"/>
    <p:sldLayoutId id="2147483941" r:id="rId285"/>
    <p:sldLayoutId id="2147483942" r:id="rId286"/>
    <p:sldLayoutId id="2147483943" r:id="rId287"/>
    <p:sldLayoutId id="2147483945" r:id="rId288"/>
    <p:sldLayoutId id="2147483946" r:id="rId289"/>
    <p:sldLayoutId id="2147483947" r:id="rId290"/>
    <p:sldLayoutId id="2147483948" r:id="rId291"/>
    <p:sldLayoutId id="2147483949" r:id="rId292"/>
    <p:sldLayoutId id="2147483950" r:id="rId293"/>
    <p:sldLayoutId id="2147483951" r:id="rId294"/>
    <p:sldLayoutId id="2147483952" r:id="rId295"/>
    <p:sldLayoutId id="2147483953" r:id="rId296"/>
    <p:sldLayoutId id="2147483954" r:id="rId297"/>
    <p:sldLayoutId id="2147483956" r:id="rId298"/>
    <p:sldLayoutId id="2147483957" r:id="rId299"/>
    <p:sldLayoutId id="2147483958" r:id="rId300"/>
    <p:sldLayoutId id="2147483959" r:id="rId301"/>
    <p:sldLayoutId id="2147483960" r:id="rId302"/>
    <p:sldLayoutId id="2147483961" r:id="rId303"/>
    <p:sldLayoutId id="2147483962" r:id="rId304"/>
    <p:sldLayoutId id="2147483963" r:id="rId305"/>
    <p:sldLayoutId id="2147483964" r:id="rId306"/>
    <p:sldLayoutId id="2147483965" r:id="rId307"/>
    <p:sldLayoutId id="2147483967" r:id="rId308"/>
    <p:sldLayoutId id="2147483968" r:id="rId309"/>
    <p:sldLayoutId id="2147483969" r:id="rId310"/>
    <p:sldLayoutId id="2147483970" r:id="rId311"/>
    <p:sldLayoutId id="2147483971" r:id="rId312"/>
    <p:sldLayoutId id="2147483972" r:id="rId313"/>
    <p:sldLayoutId id="2147483973" r:id="rId314"/>
    <p:sldLayoutId id="2147483974" r:id="rId315"/>
    <p:sldLayoutId id="2147483975" r:id="rId316"/>
    <p:sldLayoutId id="2147483976" r:id="rId317"/>
    <p:sldLayoutId id="2147483977" r:id="rId318"/>
    <p:sldLayoutId id="2147483978" r:id="rId319"/>
    <p:sldLayoutId id="2147483979" r:id="rId320"/>
    <p:sldLayoutId id="2147483980" r:id="rId321"/>
    <p:sldLayoutId id="2147483981" r:id="rId322"/>
    <p:sldLayoutId id="2147483982" r:id="rId323"/>
    <p:sldLayoutId id="2147483983" r:id="rId324"/>
    <p:sldLayoutId id="2147483984" r:id="rId325"/>
    <p:sldLayoutId id="2147483985" r:id="rId326"/>
    <p:sldLayoutId id="2147483986" r:id="rId327"/>
    <p:sldLayoutId id="2147483987" r:id="rId328"/>
    <p:sldLayoutId id="2147483988" r:id="rId329"/>
    <p:sldLayoutId id="2147483989" r:id="rId330"/>
    <p:sldLayoutId id="2147483990" r:id="rId331"/>
    <p:sldLayoutId id="2147483991" r:id="rId332"/>
    <p:sldLayoutId id="2147483992" r:id="rId333"/>
    <p:sldLayoutId id="2147483993" r:id="rId334"/>
    <p:sldLayoutId id="2147483994" r:id="rId335"/>
    <p:sldLayoutId id="2147483995" r:id="rId336"/>
    <p:sldLayoutId id="2147483996" r:id="rId337"/>
    <p:sldLayoutId id="2147483997" r:id="rId338"/>
    <p:sldLayoutId id="2147483998" r:id="rId339"/>
    <p:sldLayoutId id="2147483999" r:id="rId340"/>
    <p:sldLayoutId id="2147484000" r:id="rId341"/>
    <p:sldLayoutId id="2147484001" r:id="rId342"/>
    <p:sldLayoutId id="2147484002" r:id="rId343"/>
    <p:sldLayoutId id="2147484003" r:id="rId344"/>
    <p:sldLayoutId id="2147484004" r:id="rId345"/>
    <p:sldLayoutId id="2147484005" r:id="rId346"/>
    <p:sldLayoutId id="2147484006" r:id="rId347"/>
    <p:sldLayoutId id="2147484007" r:id="rId348"/>
    <p:sldLayoutId id="2147484008" r:id="rId349"/>
    <p:sldLayoutId id="2147484009" r:id="rId350"/>
    <p:sldLayoutId id="2147484010" r:id="rId351"/>
    <p:sldLayoutId id="2147484011" r:id="rId352"/>
    <p:sldLayoutId id="2147484012" r:id="rId353"/>
    <p:sldLayoutId id="2147484013" r:id="rId354"/>
    <p:sldLayoutId id="2147484014" r:id="rId355"/>
    <p:sldLayoutId id="2147484015" r:id="rId356"/>
    <p:sldLayoutId id="2147484016" r:id="rId357"/>
    <p:sldLayoutId id="2147484017" r:id="rId358"/>
    <p:sldLayoutId id="2147484018" r:id="rId359"/>
    <p:sldLayoutId id="2147484019" r:id="rId360"/>
    <p:sldLayoutId id="2147484020" r:id="rId361"/>
    <p:sldLayoutId id="2147484021" r:id="rId362"/>
    <p:sldLayoutId id="2147484022" r:id="rId363"/>
    <p:sldLayoutId id="2147484023" r:id="rId364"/>
    <p:sldLayoutId id="2147484024" r:id="rId365"/>
    <p:sldLayoutId id="2147484025" r:id="rId366"/>
    <p:sldLayoutId id="2147484027" r:id="rId367"/>
    <p:sldLayoutId id="2147484028" r:id="rId368"/>
    <p:sldLayoutId id="2147484029" r:id="rId369"/>
    <p:sldLayoutId id="2147484030" r:id="rId370"/>
    <p:sldLayoutId id="2147484031" r:id="rId371"/>
    <p:sldLayoutId id="2147484032" r:id="rId372"/>
    <p:sldLayoutId id="2147484033" r:id="rId373"/>
    <p:sldLayoutId id="2147484034" r:id="rId374"/>
    <p:sldLayoutId id="2147484035" r:id="rId375"/>
    <p:sldLayoutId id="2147484036" r:id="rId376"/>
    <p:sldLayoutId id="2147484037" r:id="rId377"/>
    <p:sldLayoutId id="2147484038" r:id="rId378"/>
    <p:sldLayoutId id="2147484039" r:id="rId379"/>
    <p:sldLayoutId id="2147484040" r:id="rId380"/>
    <p:sldLayoutId id="2147484041" r:id="rId381"/>
    <p:sldLayoutId id="2147484042" r:id="rId382"/>
    <p:sldLayoutId id="2147484043" r:id="rId383"/>
    <p:sldLayoutId id="2147484044" r:id="rId384"/>
    <p:sldLayoutId id="2147484045" r:id="rId385"/>
    <p:sldLayoutId id="2147484046" r:id="rId386"/>
    <p:sldLayoutId id="2147484047" r:id="rId387"/>
    <p:sldLayoutId id="2147484048" r:id="rId388"/>
    <p:sldLayoutId id="2147484049" r:id="rId389"/>
    <p:sldLayoutId id="2147484050" r:id="rId390"/>
    <p:sldLayoutId id="2147484051" r:id="rId391"/>
    <p:sldLayoutId id="2147484052" r:id="rId392"/>
    <p:sldLayoutId id="2147484053" r:id="rId393"/>
    <p:sldLayoutId id="2147484054" r:id="rId394"/>
    <p:sldLayoutId id="2147484055" r:id="rId395"/>
    <p:sldLayoutId id="2147484056" r:id="rId396"/>
    <p:sldLayoutId id="2147484057" r:id="rId397"/>
    <p:sldLayoutId id="2147484058" r:id="rId398"/>
    <p:sldLayoutId id="2147484059" r:id="rId399"/>
    <p:sldLayoutId id="2147484060" r:id="rId400"/>
    <p:sldLayoutId id="2147484061" r:id="rId401"/>
    <p:sldLayoutId id="2147484062" r:id="rId402"/>
    <p:sldLayoutId id="2147484063" r:id="rId403"/>
    <p:sldLayoutId id="2147484064" r:id="rId404"/>
    <p:sldLayoutId id="2147484065" r:id="rId405"/>
    <p:sldLayoutId id="2147484066" r:id="rId406"/>
    <p:sldLayoutId id="2147484067" r:id="rId407"/>
    <p:sldLayoutId id="2147484068" r:id="rId408"/>
    <p:sldLayoutId id="2147484069" r:id="rId409"/>
    <p:sldLayoutId id="2147484070" r:id="rId410"/>
    <p:sldLayoutId id="2147484071" r:id="rId411"/>
    <p:sldLayoutId id="2147484072" r:id="rId412"/>
    <p:sldLayoutId id="2147484073" r:id="rId413"/>
    <p:sldLayoutId id="2147484074" r:id="rId414"/>
    <p:sldLayoutId id="2147484075" r:id="rId415"/>
    <p:sldLayoutId id="2147484076" r:id="rId416"/>
    <p:sldLayoutId id="2147484077" r:id="rId417"/>
    <p:sldLayoutId id="2147484078" r:id="rId418"/>
    <p:sldLayoutId id="2147484079" r:id="rId419"/>
    <p:sldLayoutId id="2147484080" r:id="rId420"/>
    <p:sldLayoutId id="2147484081" r:id="rId421"/>
    <p:sldLayoutId id="2147484082" r:id="rId422"/>
    <p:sldLayoutId id="2147484083" r:id="rId423"/>
    <p:sldLayoutId id="2147484084" r:id="rId424"/>
    <p:sldLayoutId id="2147484085" r:id="rId425"/>
    <p:sldLayoutId id="2147484086" r:id="rId426"/>
    <p:sldLayoutId id="2147484087" r:id="rId427"/>
    <p:sldLayoutId id="2147484088" r:id="rId428"/>
    <p:sldLayoutId id="2147484089" r:id="rId429"/>
    <p:sldLayoutId id="2147484090" r:id="rId430"/>
    <p:sldLayoutId id="2147484091" r:id="rId431"/>
    <p:sldLayoutId id="2147484092" r:id="rId432"/>
    <p:sldLayoutId id="2147484093" r:id="rId433"/>
    <p:sldLayoutId id="2147484094" r:id="rId434"/>
    <p:sldLayoutId id="2147484095" r:id="rId435"/>
    <p:sldLayoutId id="2147484096" r:id="rId436"/>
    <p:sldLayoutId id="2147484097" r:id="rId437"/>
    <p:sldLayoutId id="2147484098" r:id="rId438"/>
    <p:sldLayoutId id="2147484099" r:id="rId439"/>
    <p:sldLayoutId id="2147484100" r:id="rId440"/>
    <p:sldLayoutId id="2147484101" r:id="rId441"/>
    <p:sldLayoutId id="2147484102" r:id="rId442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굴림" panose="020B0600000101010101" pitchFamily="50" charset="-127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kern="12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Sep 13, 2006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굴림" panose="020B0600000101010101" pitchFamily="50" charset="-127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kern="12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Uppsala / Katri Huitu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굴림" panose="020B0600000101010101" pitchFamily="50" charset="-127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3481841-992D-4A75-84FA-BD20B5E42075}" type="slidenum">
              <a:rPr lang="en-US" altLang="ko-KR" kern="120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kern="120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9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7.xml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72.xml"/><Relationship Id="rId4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7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7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72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7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7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72.xml"/><Relationship Id="rId4" Type="http://schemas.openxmlformats.org/officeDocument/2006/relationships/image" Target="../media/image6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72.xml"/><Relationship Id="rId4" Type="http://schemas.openxmlformats.org/officeDocument/2006/relationships/image" Target="../media/image6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7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7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7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72.xml"/><Relationship Id="rId4" Type="http://schemas.openxmlformats.org/officeDocument/2006/relationships/image" Target="../media/image7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4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000" dirty="0" smtClean="0"/>
              <a:t>2. </a:t>
            </a:r>
            <a:r>
              <a:rPr sz="6000" smtClean="0"/>
              <a:t>Two </a:t>
            </a:r>
            <a:r>
              <a:rPr sz="6000"/>
              <a:t>Higgs Doublets Model</a:t>
            </a:r>
          </a:p>
        </p:txBody>
      </p:sp>
      <p:sp>
        <p:nvSpPr>
          <p:cNvPr id="1851" name="Shape 1851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Shape 19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/>
              <a:t>Flavor Changing Neutral Current</a:t>
            </a:r>
          </a:p>
        </p:txBody>
      </p:sp>
      <p:sp>
        <p:nvSpPr>
          <p:cNvPr id="1979" name="Shape 19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dirty="0"/>
              <a:t>No observation of FCNC constrains the model.</a:t>
            </a:r>
          </a:p>
          <a:p>
            <a:pPr lvl="0">
              <a:defRPr sz="1800"/>
            </a:pPr>
            <a:r>
              <a:rPr sz="2800" dirty="0"/>
              <a:t>When two Higgs doublets acquire different VEVs, the mass terms </a:t>
            </a:r>
            <a:r>
              <a:rPr sz="2800" dirty="0" smtClean="0"/>
              <a:t>read</a:t>
            </a:r>
            <a:r>
              <a:rPr lang="en-US" sz="2800" dirty="0" smtClean="0"/>
              <a:t>,</a:t>
            </a:r>
            <a:endParaRPr sz="2800" dirty="0"/>
          </a:p>
          <a:p>
            <a:pPr lvl="0">
              <a:defRPr sz="1800"/>
            </a:pPr>
            <a:endParaRPr sz="2800" dirty="0"/>
          </a:p>
          <a:p>
            <a:pPr lvl="0">
              <a:defRPr sz="1800"/>
            </a:pPr>
            <a:endParaRPr lang="en-US" sz="2800" dirty="0" smtClean="0"/>
          </a:p>
          <a:p>
            <a:pPr lvl="0">
              <a:defRPr sz="1800"/>
            </a:pPr>
            <a:r>
              <a:rPr sz="2800" dirty="0" err="1" smtClean="0"/>
              <a:t>Diagonalization</a:t>
            </a:r>
            <a:r>
              <a:rPr sz="2800" dirty="0" smtClean="0"/>
              <a:t> </a:t>
            </a:r>
            <a:r>
              <a:rPr sz="2800" dirty="0"/>
              <a:t>of </a:t>
            </a:r>
            <a:r>
              <a:rPr sz="2800" dirty="0" smtClean="0"/>
              <a:t> </a:t>
            </a:r>
            <a:r>
              <a:rPr sz="2800" dirty="0"/>
              <a:t>the mass matrix will not give diagonal Yukawa couplings </a:t>
            </a:r>
            <a:r>
              <a:rPr sz="2800" dirty="0" smtClean="0"/>
              <a:t> </a:t>
            </a:r>
            <a:r>
              <a:rPr lang="en-US" sz="2800" dirty="0" smtClean="0"/>
              <a:t>        </a:t>
            </a:r>
            <a:r>
              <a:rPr sz="2800" dirty="0" smtClean="0"/>
              <a:t>will </a:t>
            </a:r>
            <a:r>
              <a:rPr sz="2800" dirty="0"/>
              <a:t>induce large, usually </a:t>
            </a:r>
            <a:r>
              <a:rPr sz="2800" dirty="0" smtClean="0"/>
              <a:t>unacceptable</a:t>
            </a:r>
            <a:r>
              <a:rPr lang="en-US" sz="2800" dirty="0" smtClean="0"/>
              <a:t> Tree-level</a:t>
            </a:r>
            <a:r>
              <a:rPr lang="en-US" dirty="0" smtClean="0"/>
              <a:t>  </a:t>
            </a:r>
            <a:r>
              <a:rPr sz="2800" dirty="0" smtClean="0"/>
              <a:t>FCNC </a:t>
            </a:r>
            <a:r>
              <a:rPr sz="2800" dirty="0"/>
              <a:t>in the Higgs sector.</a:t>
            </a:r>
          </a:p>
        </p:txBody>
      </p:sp>
      <p:sp>
        <p:nvSpPr>
          <p:cNvPr id="1980" name="Shape 19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10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98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1222" y="3201950"/>
            <a:ext cx="7020978" cy="8198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오른쪽 화살표 1"/>
          <p:cNvSpPr/>
          <p:nvPr/>
        </p:nvSpPr>
        <p:spPr>
          <a:xfrm>
            <a:off x="4379495" y="4638511"/>
            <a:ext cx="490889" cy="484632"/>
          </a:xfrm>
          <a:prstGeom prst="rightArrow">
            <a:avLst/>
          </a:prstGeom>
          <a:solidFill>
            <a:srgbClr val="FFC000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/>
              <a:ea typeface="맑은 고딕"/>
              <a:cs typeface="맑은 고딕"/>
              <a:sym typeface="맑은 고딕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Shape 19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11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1984" name="Shape 1984"/>
          <p:cNvSpPr/>
          <p:nvPr/>
        </p:nvSpPr>
        <p:spPr>
          <a:xfrm>
            <a:off x="683458" y="658127"/>
            <a:ext cx="1076098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/>
            </a:pPr>
            <a:r>
              <a:rPr sz="2800" dirty="0"/>
              <a:t>Flavor changing neutral currents at the tree level, </a:t>
            </a:r>
            <a:r>
              <a:rPr lang="en-US" dirty="0"/>
              <a:t> </a:t>
            </a:r>
            <a:r>
              <a:rPr sz="2800" dirty="0" smtClean="0"/>
              <a:t>mediated </a:t>
            </a:r>
            <a:r>
              <a:rPr sz="2800" dirty="0"/>
              <a:t>by the Higgs bosons</a:t>
            </a:r>
          </a:p>
        </p:txBody>
      </p:sp>
      <p:sp>
        <p:nvSpPr>
          <p:cNvPr id="1985" name="Shape 1985"/>
          <p:cNvSpPr/>
          <p:nvPr/>
        </p:nvSpPr>
        <p:spPr>
          <a:xfrm>
            <a:off x="2080761" y="4581313"/>
            <a:ext cx="803047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 dirty="0"/>
              <a:t>No loop suppression of the four fermion operators!</a:t>
            </a:r>
          </a:p>
        </p:txBody>
      </p:sp>
      <p:pic>
        <p:nvPicPr>
          <p:cNvPr id="198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9350" y="2046816"/>
            <a:ext cx="4813300" cy="2197101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1984"/>
              <p:cNvSpPr/>
              <p:nvPr/>
            </p:nvSpPr>
            <p:spPr>
              <a:xfrm>
                <a:off x="683458" y="5353031"/>
                <a:ext cx="10760980" cy="5327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2800"/>
                </a:lvl1pPr>
              </a:lstStyle>
              <a:p>
                <a:pPr marL="457200" lvl="0" indent="-457200">
                  <a:buFont typeface="Arial" panose="020B0604020202020204" pitchFamily="34" charset="0"/>
                  <a:buChar char="•"/>
                  <a:defRPr sz="1800"/>
                </a:pPr>
                <a:r>
                  <a:rPr lang="en-US" sz="2800" dirty="0" smtClean="0"/>
                  <a:t>(e.g.)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800" dirty="0" smtClean="0"/>
                  <a:t>s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 term leads to tree-level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2800" dirty="0" smtClean="0"/>
                  <a:t> mixing !</a:t>
                </a:r>
                <a:endParaRPr sz="2800" dirty="0"/>
              </a:p>
            </p:txBody>
          </p:sp>
        </mc:Choice>
        <mc:Fallback xmlns="">
          <p:sp>
            <p:nvSpPr>
              <p:cNvPr id="8" name="Shape 19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58" y="5353031"/>
                <a:ext cx="10760980" cy="532710"/>
              </a:xfrm>
              <a:prstGeom prst="rect">
                <a:avLst/>
              </a:prstGeom>
              <a:blipFill rotWithShape="0">
                <a:blip r:embed="rId3"/>
                <a:stretch>
                  <a:fillRect l="-1416" t="-9091" b="-306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84"/>
          <p:cNvSpPr/>
          <p:nvPr/>
        </p:nvSpPr>
        <p:spPr>
          <a:xfrm>
            <a:off x="683458" y="658127"/>
            <a:ext cx="1076098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/>
            </a:pPr>
            <a:r>
              <a:rPr lang="en-US" sz="2800" dirty="0" err="1" smtClean="0"/>
              <a:t>Paschos</a:t>
            </a:r>
            <a:r>
              <a:rPr lang="en-US" sz="2800" dirty="0" smtClean="0"/>
              <a:t>-Glashow-Weinberg theorem (77’, PRD15)</a:t>
            </a:r>
            <a:endParaRPr sz="2800" dirty="0"/>
          </a:p>
        </p:txBody>
      </p:sp>
      <p:sp>
        <p:nvSpPr>
          <p:cNvPr id="3" name="Shape 1984"/>
          <p:cNvSpPr/>
          <p:nvPr/>
        </p:nvSpPr>
        <p:spPr>
          <a:xfrm>
            <a:off x="1096413" y="1434875"/>
            <a:ext cx="1076098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lang="en-US" sz="2800" dirty="0" smtClean="0"/>
              <a:t> - All fermions with the same quantum numbers couple to the same Higgs </a:t>
            </a:r>
            <a:r>
              <a:rPr lang="en-US" sz="2800" dirty="0" err="1" smtClean="0"/>
              <a:t>multiplets</a:t>
            </a:r>
            <a:r>
              <a:rPr lang="en-US" sz="2800" dirty="0" smtClean="0"/>
              <a:t>, then FCNC will be absent.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262633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Shape 1988"/>
          <p:cNvSpPr>
            <a:spLocks noGrp="1"/>
          </p:cNvSpPr>
          <p:nvPr>
            <p:ph type="body" idx="1"/>
          </p:nvPr>
        </p:nvSpPr>
        <p:spPr>
          <a:xfrm>
            <a:off x="778933" y="745066"/>
            <a:ext cx="10363201" cy="48768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 avoid FCNCs</a:t>
            </a: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Φ</a:t>
            </a:r>
            <a:r>
              <a:rPr sz="3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and Φ</a:t>
            </a:r>
            <a:r>
              <a:rPr sz="3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should have different quantum numbers with each other.</a:t>
            </a:r>
          </a:p>
          <a:p>
            <a:pPr lvl="0">
              <a:defRPr sz="1800"/>
            </a:pP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Easiest way is to impose Z</a:t>
            </a:r>
            <a:r>
              <a:rPr sz="3200" b="1" baseline="-25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symmetry </a:t>
            </a: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 types of Yukawa Interactions are possible :</a:t>
            </a:r>
          </a:p>
        </p:txBody>
      </p:sp>
      <p:sp>
        <p:nvSpPr>
          <p:cNvPr id="1989" name="Shape 19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13</a:t>
            </a:fld>
            <a:endParaRPr sz="1400"/>
          </a:p>
        </p:txBody>
      </p:sp>
      <p:pic>
        <p:nvPicPr>
          <p:cNvPr id="199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8150" y="2471892"/>
            <a:ext cx="4744765" cy="98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568" y="4083188"/>
            <a:ext cx="11132864" cy="270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67" y="1598178"/>
            <a:ext cx="4987925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20210" y="812532"/>
            <a:ext cx="7428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 typical 2HDMs by discrete symmetry</a:t>
            </a:r>
          </a:p>
        </p:txBody>
      </p:sp>
    </p:spTree>
    <p:extLst>
      <p:ext uri="{BB962C8B-B14F-4D97-AF65-F5344CB8AC3E}">
        <p14:creationId xmlns:p14="http://schemas.microsoft.com/office/powerpoint/2010/main" val="2891159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Shape 19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Higgs Potential</a:t>
            </a:r>
          </a:p>
        </p:txBody>
      </p:sp>
      <p:sp>
        <p:nvSpPr>
          <p:cNvPr id="1994" name="Shape 1994"/>
          <p:cNvSpPr>
            <a:spLocks noGrp="1"/>
          </p:cNvSpPr>
          <p:nvPr>
            <p:ph type="body" idx="1"/>
          </p:nvPr>
        </p:nvSpPr>
        <p:spPr>
          <a:xfrm>
            <a:off x="838200" y="3934552"/>
            <a:ext cx="10515600" cy="294884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dirty="0"/>
              <a:t>Let’s consider CP conserving case.</a:t>
            </a:r>
          </a:p>
          <a:p>
            <a:pPr lvl="0">
              <a:defRPr sz="1800"/>
            </a:pPr>
            <a:r>
              <a:rPr sz="2800" dirty="0"/>
              <a:t>CPC —&gt; all parameters, vacuum expectation values are real.</a:t>
            </a:r>
          </a:p>
          <a:p>
            <a:pPr lvl="0">
              <a:defRPr sz="1800"/>
            </a:pPr>
            <a:r>
              <a:rPr sz="2800" dirty="0"/>
              <a:t>Z2 symmetry requires </a:t>
            </a:r>
          </a:p>
          <a:p>
            <a:pPr lvl="0">
              <a:defRPr sz="1800"/>
            </a:pPr>
            <a:r>
              <a:rPr sz="2800" dirty="0"/>
              <a:t>But, we can avoid FCNC while keeping </a:t>
            </a:r>
          </a:p>
        </p:txBody>
      </p:sp>
      <p:sp>
        <p:nvSpPr>
          <p:cNvPr id="1995" name="Shape 19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9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1784350"/>
            <a:ext cx="12192000" cy="201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2002" y="4950067"/>
            <a:ext cx="2885796" cy="584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5633" y="5430444"/>
            <a:ext cx="1330004" cy="608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Shape 20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Vacuums</a:t>
            </a:r>
          </a:p>
        </p:txBody>
      </p:sp>
      <p:sp>
        <p:nvSpPr>
          <p:cNvPr id="2001" name="Shape 2001"/>
          <p:cNvSpPr>
            <a:spLocks noGrp="1"/>
          </p:cNvSpPr>
          <p:nvPr>
            <p:ph type="body" idx="1"/>
          </p:nvPr>
        </p:nvSpPr>
        <p:spPr>
          <a:xfrm>
            <a:off x="635000" y="1690158"/>
            <a:ext cx="10515600" cy="50323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800"/>
          </a:p>
          <a:p>
            <a:pPr lvl="0">
              <a:defRPr sz="1800"/>
            </a:pPr>
            <a:endParaRPr sz="2800"/>
          </a:p>
          <a:p>
            <a:pPr lvl="0">
              <a:defRPr sz="1800"/>
            </a:pPr>
            <a:endParaRPr sz="2800"/>
          </a:p>
          <a:p>
            <a:pPr lvl="0">
              <a:defRPr sz="1800"/>
            </a:pPr>
            <a:r>
              <a:rPr sz="2800"/>
              <a:t>Conditions for stable vacuums  (taking                       )</a:t>
            </a:r>
          </a:p>
        </p:txBody>
      </p:sp>
      <p:sp>
        <p:nvSpPr>
          <p:cNvPr id="2002" name="Shape 20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16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00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596988"/>
            <a:ext cx="10033000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3467" y="3176227"/>
            <a:ext cx="1976985" cy="609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8983" y="3785798"/>
            <a:ext cx="6271323" cy="841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6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0950" y="4687638"/>
            <a:ext cx="4889915" cy="891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Shape 2064"/>
          <p:cNvSpPr>
            <a:spLocks noGrp="1"/>
          </p:cNvSpPr>
          <p:nvPr>
            <p:ph type="body" idx="1"/>
          </p:nvPr>
        </p:nvSpPr>
        <p:spPr>
          <a:xfrm>
            <a:off x="203200" y="1143000"/>
            <a:ext cx="11887200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For Standard Model 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endParaRPr lang="en-US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For 2HDM this stays the same, except for:</a:t>
            </a:r>
          </a:p>
        </p:txBody>
      </p:sp>
      <p:pic>
        <p:nvPicPr>
          <p:cNvPr id="2065" name="image9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1752600"/>
            <a:ext cx="1860550" cy="2270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6" name="image9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1362" y="5029201"/>
            <a:ext cx="5402263" cy="8112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Shape 20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18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010" name="Shape 2010"/>
          <p:cNvSpPr>
            <a:spLocks noGrp="1"/>
          </p:cNvSpPr>
          <p:nvPr>
            <p:ph type="body" idx="4294967295"/>
          </p:nvPr>
        </p:nvSpPr>
        <p:spPr>
          <a:xfrm>
            <a:off x="550333" y="487891"/>
            <a:ext cx="10515601" cy="503237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defRPr sz="1800"/>
            </a:pPr>
            <a:r>
              <a:rPr sz="2800">
                <a:latin typeface="맑은 고딕"/>
                <a:ea typeface="맑은 고딕"/>
                <a:cs typeface="맑은 고딕"/>
                <a:sym typeface="맑은 고딕"/>
              </a:rPr>
              <a:t>Checking if the vacuums defined above is true vacuum.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defRPr sz="1800"/>
            </a:pPr>
            <a:r>
              <a:rPr sz="2800">
                <a:latin typeface="맑은 고딕"/>
                <a:ea typeface="맑은 고딕"/>
                <a:cs typeface="맑은 고딕"/>
                <a:sym typeface="맑은 고딕"/>
              </a:rPr>
              <a:t>Performing minimization of the scalar potential </a:t>
            </a:r>
          </a:p>
        </p:txBody>
      </p:sp>
      <p:pic>
        <p:nvPicPr>
          <p:cNvPr id="201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5500" y="4222287"/>
            <a:ext cx="7538600" cy="70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0066" y="1706787"/>
            <a:ext cx="1841939" cy="3444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7369" y="5213350"/>
            <a:ext cx="2394322" cy="803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79833" y="1915516"/>
            <a:ext cx="8600788" cy="826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5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70849" y="3086711"/>
            <a:ext cx="8613807" cy="701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6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60900" y="5112693"/>
            <a:ext cx="3662132" cy="826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Shape 20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19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019" name="Shape 2019"/>
          <p:cNvSpPr>
            <a:spLocks noGrp="1"/>
          </p:cNvSpPr>
          <p:nvPr>
            <p:ph type="body" idx="4294967295"/>
          </p:nvPr>
        </p:nvSpPr>
        <p:spPr>
          <a:xfrm>
            <a:off x="431800" y="463087"/>
            <a:ext cx="10515600" cy="50323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2800" dirty="0"/>
              <a:t>condition for spontaneous CP violation:</a:t>
            </a:r>
          </a:p>
        </p:txBody>
      </p:sp>
      <p:pic>
        <p:nvPicPr>
          <p:cNvPr id="20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615" y="1170516"/>
            <a:ext cx="3759535" cy="1013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9318" y="4056171"/>
            <a:ext cx="1286322" cy="627474"/>
          </a:xfrm>
          <a:prstGeom prst="rect">
            <a:avLst/>
          </a:prstGeom>
          <a:ln w="12700">
            <a:miter lim="400000"/>
          </a:ln>
        </p:spPr>
      </p:pic>
      <p:sp>
        <p:nvSpPr>
          <p:cNvPr id="2022" name="Shape 2022"/>
          <p:cNvSpPr/>
          <p:nvPr/>
        </p:nvSpPr>
        <p:spPr>
          <a:xfrm>
            <a:off x="1787494" y="4130724"/>
            <a:ext cx="1158273" cy="478368"/>
          </a:xfrm>
          <a:prstGeom prst="rightArrow">
            <a:avLst>
              <a:gd name="adj1" fmla="val 32000"/>
              <a:gd name="adj2" fmla="val 169912"/>
            </a:avLst>
          </a:prstGeom>
          <a:gradFill>
            <a:gsLst>
              <a:gs pos="0">
                <a:srgbClr val="5F82CB"/>
              </a:gs>
              <a:gs pos="50000">
                <a:srgbClr val="3E70CA"/>
              </a:gs>
              <a:gs pos="100000">
                <a:srgbClr val="2F61BA"/>
              </a:gs>
            </a:gsLst>
            <a:lin ang="5400000"/>
          </a:gradFill>
          <a:ln w="6350">
            <a:solidFill>
              <a:srgbClr val="4472C4"/>
            </a:solidFill>
            <a:miter/>
          </a:ln>
        </p:spPr>
        <p:txBody>
          <a:bodyPr lIns="45719" rIns="45719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2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5016" y="2309123"/>
            <a:ext cx="5134926" cy="1340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42360" y="3862916"/>
            <a:ext cx="5846243" cy="1013983"/>
          </a:xfrm>
          <a:prstGeom prst="rect">
            <a:avLst/>
          </a:prstGeom>
          <a:ln w="12700">
            <a:miter lim="400000"/>
          </a:ln>
        </p:spPr>
      </p:pic>
      <p:sp>
        <p:nvSpPr>
          <p:cNvPr id="2025" name="Shape 2025"/>
          <p:cNvSpPr/>
          <p:nvPr/>
        </p:nvSpPr>
        <p:spPr>
          <a:xfrm>
            <a:off x="4870978" y="4108287"/>
            <a:ext cx="92604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and</a:t>
            </a:r>
          </a:p>
        </p:txBody>
      </p:sp>
      <p:sp>
        <p:nvSpPr>
          <p:cNvPr id="2026" name="Shape 2026"/>
          <p:cNvSpPr/>
          <p:nvPr/>
        </p:nvSpPr>
        <p:spPr>
          <a:xfrm>
            <a:off x="524200" y="4980762"/>
            <a:ext cx="11584259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1200"/>
              </a:spcBef>
              <a:defRPr sz="28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/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if the parameters of the scalar potential are real and </a:t>
            </a:r>
            <a:r>
              <a:rPr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if </a:t>
            </a: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there is no </a:t>
            </a:r>
            <a:endParaRPr lang="en-US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r>
              <a:rPr 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spontaneous </a:t>
            </a: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CP-violation, then it is always possible </a:t>
            </a:r>
            <a:r>
              <a:rPr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to </a:t>
            </a: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choose the </a:t>
            </a:r>
            <a:endParaRPr lang="en-US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r>
              <a:rPr 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phase </a:t>
            </a: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 that the potential minimum corresponds to</a:t>
            </a:r>
            <a:r>
              <a:rPr sz="2800" dirty="0"/>
              <a:t> ξ = 0.</a:t>
            </a:r>
            <a:endParaRPr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Shape 18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/>
              <a:t>Motivations to study 2HDM</a:t>
            </a:r>
          </a:p>
        </p:txBody>
      </p:sp>
      <p:sp>
        <p:nvSpPr>
          <p:cNvPr id="1866" name="Shape 1866"/>
          <p:cNvSpPr/>
          <p:nvPr/>
        </p:nvSpPr>
        <p:spPr>
          <a:xfrm>
            <a:off x="524255" y="1690688"/>
            <a:ext cx="11463530" cy="318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812800" lvl="0" indent="-8128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No fundamental principle for SM Higgs boson</a:t>
            </a:r>
          </a:p>
          <a:p>
            <a:pPr marL="812800" lvl="0" indent="-8128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2HDM has been studied theoretically, as well as limited experimentally, in great detail because:</a:t>
            </a:r>
          </a:p>
          <a:p>
            <a:pPr marL="901700" lvl="1" indent="-4445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It’s a minimal extension of the SM </a:t>
            </a:r>
            <a:r>
              <a:rPr sz="28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higgs</a:t>
            </a: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sector.</a:t>
            </a:r>
          </a:p>
          <a:p>
            <a:pPr marL="901700" lvl="1" indent="-4445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It satisfies both experimental constraints we mentioned.</a:t>
            </a:r>
          </a:p>
          <a:p>
            <a:pPr marL="901700" lvl="1" indent="-4445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–"/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It gives rich phenomenology due to additional scalar bosons.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Shape 20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20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02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4433" y="1246740"/>
            <a:ext cx="8007567" cy="1993853"/>
          </a:xfrm>
          <a:prstGeom prst="rect">
            <a:avLst/>
          </a:prstGeom>
          <a:ln w="12700">
            <a:miter lim="400000"/>
          </a:ln>
        </p:spPr>
      </p:pic>
      <p:sp>
        <p:nvSpPr>
          <p:cNvPr id="2030" name="Shape 2030"/>
          <p:cNvSpPr>
            <a:spLocks noGrp="1"/>
          </p:cNvSpPr>
          <p:nvPr>
            <p:ph type="body" idx="4294967295"/>
          </p:nvPr>
        </p:nvSpPr>
        <p:spPr>
          <a:xfrm>
            <a:off x="635000" y="370945"/>
            <a:ext cx="10515601" cy="50323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 lvl="0">
              <a:defRPr sz="1800"/>
            </a:pPr>
            <a:r>
              <a:rPr sz="2800" dirty="0"/>
              <a:t>condition for CP conserving vacuums: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Shape 2032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Higgs Boson Spectroscopy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3" name="Shape 203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3200" y="1143000"/>
                <a:ext cx="11988800" cy="5029200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/>
              <a:p>
                <a:pPr lvl="0">
                  <a:defRPr sz="1800"/>
                </a:pPr>
                <a:r>
                  <a:rPr lang="en-US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It is always possible to choose the phases of the Higgs doublets such that both VEVs are positive, henceforth we take</a:t>
                </a:r>
              </a:p>
              <a:p>
                <a:pPr lvl="0">
                  <a:defRPr sz="1800"/>
                </a:pPr>
                <a:endParaRPr 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lvl="0">
                  <a:defRPr sz="1800"/>
                </a:pPr>
                <a:endParaRPr 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lvl="0">
                  <a:defRPr sz="1800"/>
                </a:pPr>
                <a:r>
                  <a:rPr lang="en-US" sz="3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Of the original 8 scalar degrees of freedom, 3 Goldstone bosons </a:t>
                </a:r>
                <a:r>
                  <a:rPr lang="en-US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sz="3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lang="en-US" sz="3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are eaten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sz="3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  <a:endParaRPr lang="en-US" sz="32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lvl="0">
                  <a:defRPr sz="1800"/>
                </a:pPr>
                <a:r>
                  <a:rPr lang="en-US" sz="32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remaining 5 physical Higgs particles are: 2 CP-even scalars,  CP-odd scalar and a charged Higgs pair</a:t>
                </a:r>
                <a:endParaRPr sz="32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2033" name="Shape 203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3200" y="1143000"/>
                <a:ext cx="11988800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2288" t="-3758" r="-14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4" name="Shape 2034"/>
          <p:cNvSpPr/>
          <p:nvPr/>
        </p:nvSpPr>
        <p:spPr>
          <a:xfrm>
            <a:off x="260005" y="2036550"/>
            <a:ext cx="127001" cy="66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defTabSz="457200">
              <a:spcBef>
                <a:spcPts val="1200"/>
              </a:spcBef>
            </a:pPr>
            <a:endParaRPr sz="1200">
              <a:latin typeface="Thonburi"/>
              <a:ea typeface="Thonburi"/>
              <a:cs typeface="Thonburi"/>
              <a:sym typeface="Thonburi"/>
            </a:endParaRPr>
          </a:p>
        </p:txBody>
      </p:sp>
      <p:pic>
        <p:nvPicPr>
          <p:cNvPr id="203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0720" y="2386906"/>
            <a:ext cx="2572160" cy="575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Shape 2037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Higgs Boson Spectroscopy</a:t>
            </a:r>
          </a:p>
        </p:txBody>
      </p:sp>
      <p:sp>
        <p:nvSpPr>
          <p:cNvPr id="2038" name="Shape 2038"/>
          <p:cNvSpPr>
            <a:spLocks noGrp="1"/>
          </p:cNvSpPr>
          <p:nvPr>
            <p:ph type="body" idx="1"/>
          </p:nvPr>
        </p:nvSpPr>
        <p:spPr>
          <a:xfrm>
            <a:off x="855133" y="1371600"/>
            <a:ext cx="11887201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One CP-odd neutral Higgs with squared-mass:</a:t>
            </a: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r>
              <a:rPr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Two charged </a:t>
            </a:r>
            <a:r>
              <a:rPr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Higgs </a:t>
            </a: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with squared-mass:</a:t>
            </a: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And two CP-even </a:t>
            </a:r>
            <a:r>
              <a:rPr 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Hi</a:t>
            </a:r>
            <a:r>
              <a:rPr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ggs </a:t>
            </a: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that mix.</a:t>
            </a:r>
          </a:p>
        </p:txBody>
      </p:sp>
      <p:pic>
        <p:nvPicPr>
          <p:cNvPr id="204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5400" y="1969812"/>
            <a:ext cx="6342302" cy="99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6866" y="3709580"/>
            <a:ext cx="5442323" cy="801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721" y="5380973"/>
            <a:ext cx="5347497" cy="13932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97" y="244526"/>
            <a:ext cx="9620225" cy="1732547"/>
          </a:xfrm>
          <a:prstGeom prst="rect">
            <a:avLst/>
          </a:prstGeom>
        </p:spPr>
      </p:pic>
      <p:sp>
        <p:nvSpPr>
          <p:cNvPr id="7" name="Shape 2030"/>
          <p:cNvSpPr txBox="1">
            <a:spLocks/>
          </p:cNvSpPr>
          <p:nvPr/>
        </p:nvSpPr>
        <p:spPr>
          <a:xfrm>
            <a:off x="686961" y="2419836"/>
            <a:ext cx="10515601" cy="5032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1800"/>
            </a:pPr>
            <a:r>
              <a:rPr lang="en-US" sz="2400" dirty="0" smtClean="0"/>
              <a:t>Physical mass </a:t>
            </a:r>
            <a:r>
              <a:rPr lang="en-US" sz="2400" dirty="0" err="1" smtClean="0"/>
              <a:t>eigenstates</a:t>
            </a:r>
            <a:r>
              <a:rPr lang="en-US" sz="2400" dirty="0" smtClean="0"/>
              <a:t> :</a:t>
            </a:r>
          </a:p>
          <a:p>
            <a:pPr>
              <a:defRPr sz="1800"/>
            </a:pPr>
            <a:endParaRPr lang="en-US" sz="2400" dirty="0"/>
          </a:p>
          <a:p>
            <a:pPr>
              <a:defRPr sz="1800"/>
            </a:pPr>
            <a:endParaRPr lang="en-US" sz="2400" dirty="0" smtClean="0"/>
          </a:p>
          <a:p>
            <a:pPr>
              <a:defRPr sz="1800"/>
            </a:pPr>
            <a:r>
              <a:rPr lang="en-US" sz="2400" dirty="0" err="1" smtClean="0"/>
              <a:t>Diagonalization</a:t>
            </a:r>
            <a:r>
              <a:rPr lang="en-US" sz="2400" dirty="0" smtClean="0"/>
              <a:t> of the above squared-mass matrix</a:t>
            </a:r>
            <a:endParaRPr lang="en-US" sz="2400" dirty="0">
              <a:latin typeface="Mathematica1" panose="05000502060100000001" pitchFamily="2" charset="2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59" y="1941290"/>
            <a:ext cx="5866086" cy="143880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260" y="4176722"/>
            <a:ext cx="10635751" cy="28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65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30"/>
          <p:cNvSpPr txBox="1">
            <a:spLocks/>
          </p:cNvSpPr>
          <p:nvPr/>
        </p:nvSpPr>
        <p:spPr>
          <a:xfrm>
            <a:off x="735087" y="504409"/>
            <a:ext cx="10515601" cy="5032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1800"/>
            </a:pPr>
            <a:r>
              <a:rPr lang="en-US" sz="2400" dirty="0" smtClean="0"/>
              <a:t>Masses and Mixing </a:t>
            </a:r>
            <a:r>
              <a:rPr lang="en-US" sz="2400" dirty="0" smtClean="0">
                <a:latin typeface="Symbol" panose="05050102010706020507" pitchFamily="18" charset="2"/>
              </a:rPr>
              <a:t>a :</a:t>
            </a:r>
          </a:p>
          <a:p>
            <a:pPr>
              <a:defRPr sz="1800"/>
            </a:pPr>
            <a:endParaRPr lang="en-US" sz="2400" dirty="0">
              <a:latin typeface="Symbol" panose="05050102010706020507" pitchFamily="18" charset="2"/>
            </a:endParaRPr>
          </a:p>
          <a:p>
            <a:pPr>
              <a:defRPr sz="1800"/>
            </a:pPr>
            <a:endParaRPr lang="en-US" sz="2400" dirty="0" smtClean="0">
              <a:latin typeface="Symbol" panose="05050102010706020507" pitchFamily="18" charset="2"/>
            </a:endParaRPr>
          </a:p>
          <a:p>
            <a:pPr>
              <a:defRPr sz="1800"/>
            </a:pPr>
            <a:endParaRPr lang="en-US" sz="2400" dirty="0">
              <a:latin typeface="Symbol" panose="05050102010706020507" pitchFamily="18" charset="2"/>
            </a:endParaRPr>
          </a:p>
          <a:p>
            <a:pPr>
              <a:defRPr sz="1800"/>
            </a:pPr>
            <a:endParaRPr lang="en-US" sz="2400" dirty="0" smtClean="0">
              <a:latin typeface="Symbol" panose="05050102010706020507" pitchFamily="18" charset="2"/>
            </a:endParaRPr>
          </a:p>
          <a:p>
            <a:pPr>
              <a:defRPr sz="1800"/>
            </a:pPr>
            <a:endParaRPr lang="en-US" sz="2400" dirty="0">
              <a:latin typeface="Symbol" panose="05050102010706020507" pitchFamily="18" charset="2"/>
            </a:endParaRPr>
          </a:p>
          <a:p>
            <a:pPr>
              <a:defRPr sz="1800"/>
            </a:pPr>
            <a:endParaRPr lang="en-US" sz="2400" dirty="0" smtClean="0">
              <a:latin typeface="Symbol" panose="05050102010706020507" pitchFamily="18" charset="2"/>
            </a:endParaRPr>
          </a:p>
          <a:p>
            <a:pPr marL="0" indent="0">
              <a:buNone/>
              <a:defRPr sz="1800"/>
            </a:pPr>
            <a:endParaRPr lang="en-US" sz="2400" dirty="0" smtClean="0">
              <a:latin typeface="Symbol" panose="05050102010706020507" pitchFamily="18" charset="2"/>
            </a:endParaRPr>
          </a:p>
          <a:p>
            <a:pPr>
              <a:defRPr sz="1800"/>
            </a:pPr>
            <a:r>
              <a:rPr lang="en-US" sz="2400" dirty="0" smtClean="0">
                <a:latin typeface="+mn-lt"/>
              </a:rPr>
              <a:t>Physical </a:t>
            </a:r>
            <a:r>
              <a:rPr lang="en-US" sz="2400" dirty="0" err="1" smtClean="0">
                <a:latin typeface="+mn-lt"/>
              </a:rPr>
              <a:t>Higgses</a:t>
            </a:r>
            <a:r>
              <a:rPr lang="en-US" sz="2400" dirty="0" smtClean="0">
                <a:latin typeface="+mn-lt"/>
              </a:rPr>
              <a:t> and Goldstone bosons :</a:t>
            </a:r>
          </a:p>
          <a:p>
            <a:pPr marL="0" indent="0">
              <a:buNone/>
              <a:defRPr sz="1800"/>
            </a:pPr>
            <a:endParaRPr lang="en-US" sz="2400" dirty="0" smtClean="0">
              <a:latin typeface="+mn-lt"/>
            </a:endParaRPr>
          </a:p>
          <a:p>
            <a:pPr marL="0" indent="0">
              <a:buNone/>
              <a:defRPr sz="1800"/>
            </a:pPr>
            <a:endParaRPr lang="en-US" sz="24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90" y="1062571"/>
            <a:ext cx="7068751" cy="74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361" y="1865097"/>
            <a:ext cx="4937251" cy="20456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731" y="2678263"/>
            <a:ext cx="2240250" cy="4193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368" y="4696281"/>
            <a:ext cx="4986119" cy="22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12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Shape 2090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Coupling Constants</a:t>
            </a:r>
            <a:endParaRPr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hape 2094"/>
              <p:cNvSpPr/>
              <p:nvPr/>
            </p:nvSpPr>
            <p:spPr>
              <a:xfrm>
                <a:off x="1878014" y="4953000"/>
                <a:ext cx="8490457" cy="158827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 lvl="0"/>
                <a:r>
                  <a:rPr sz="2400" i="1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Up and down fermions </a:t>
                </a:r>
                <a:r>
                  <a:rPr sz="2400" i="1" dirty="0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couple the same way in type I</a:t>
                </a:r>
                <a:r>
                  <a:rPr sz="2400" i="1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models.</a:t>
                </a:r>
                <a:endParaRPr sz="24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/>
                <a:r>
                  <a:rPr sz="2400" i="1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We can thus </a:t>
                </a:r>
                <a:r>
                  <a:rPr sz="2400" i="1" dirty="0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eliminate fermion coupling to </a:t>
                </a:r>
                <a:r>
                  <a:rPr lang="en-US" sz="2400" i="1" dirty="0" smtClean="0">
                    <a:solidFill>
                      <a:srgbClr val="0000FF"/>
                    </a:solidFill>
                    <a:latin typeface="Arial"/>
                    <a:ea typeface="Arial"/>
                    <a:cs typeface="Arial"/>
                    <a:sym typeface="Arial"/>
                  </a:rPr>
                  <a:t>h </a:t>
                </a:r>
                <a:r>
                  <a:rPr sz="2400" i="1" dirty="0" smtClean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entirely </a:t>
                </a:r>
                <a:r>
                  <a:rPr sz="2400" i="1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while</a:t>
                </a:r>
                <a:endParaRPr sz="24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/>
                <a:r>
                  <a:rPr sz="2400" i="1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at the same time keeping boson coupling maximal.</a:t>
                </a:r>
                <a:endParaRPr sz="24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lvl="0"/>
                <a:r>
                  <a:rPr sz="2400" i="1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=&gt; cos </a:t>
                </a:r>
                <a14:m>
                  <m:oMath xmlns:m="http://schemas.openxmlformats.org/officeDocument/2006/math">
                    <m:r>
                      <a:rPr lang="ko-KR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𝛼</m:t>
                    </m:r>
                  </m:oMath>
                </a14:m>
                <a:r>
                  <a:rPr sz="2400" dirty="0" smtClean="0">
                    <a:solidFill>
                      <a:srgbClr val="FF0000"/>
                    </a:solidFill>
                    <a:latin typeface="Symbol"/>
                    <a:ea typeface="Symbol"/>
                    <a:cs typeface="Symbol"/>
                    <a:sym typeface="Symbol"/>
                  </a:rPr>
                  <a:t> </a:t>
                </a:r>
                <a:r>
                  <a:rPr sz="2400" i="1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= 0 while sin</a:t>
                </a:r>
                <a:r>
                  <a:rPr sz="2400" i="1" dirty="0" smtClean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𝛽</m:t>
                    </m:r>
                  </m:oMath>
                </a14:m>
                <a:r>
                  <a:rPr sz="2400" i="1" dirty="0" smtClean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- </a:t>
                </a:r>
                <a14:m>
                  <m:oMath xmlns:m="http://schemas.openxmlformats.org/officeDocument/2006/math">
                    <m:r>
                      <a:rPr lang="ko-KR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𝛼</m:t>
                    </m:r>
                  </m:oMath>
                </a14:m>
                <a:r>
                  <a:rPr sz="2400" i="1" dirty="0" smtClean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)=</a:t>
                </a:r>
                <a:r>
                  <a:rPr sz="2400" i="1" dirty="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1.</a:t>
                </a:r>
              </a:p>
            </p:txBody>
          </p:sp>
        </mc:Choice>
        <mc:Fallback xmlns="">
          <p:sp>
            <p:nvSpPr>
              <p:cNvPr id="9" name="Shape 20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14" y="4953000"/>
                <a:ext cx="8490457" cy="1588272"/>
              </a:xfrm>
              <a:prstGeom prst="rect">
                <a:avLst/>
              </a:prstGeom>
              <a:blipFill rotWithShape="0">
                <a:blip r:embed="rId2"/>
                <a:stretch>
                  <a:fillRect l="-1651" t="-2692" r="-574" b="-692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hape 2093"/>
          <p:cNvSpPr/>
          <p:nvPr/>
        </p:nvSpPr>
        <p:spPr>
          <a:xfrm>
            <a:off x="739828" y="1093122"/>
            <a:ext cx="379206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/>
            </a:pPr>
            <a:r>
              <a:rPr lang="en-US" sz="2800" dirty="0" smtClean="0"/>
              <a:t>Yukawa Interactions</a:t>
            </a:r>
            <a:endParaRPr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75" y="1795064"/>
            <a:ext cx="11096613" cy="42321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093"/>
          <p:cNvSpPr/>
          <p:nvPr/>
        </p:nvSpPr>
        <p:spPr>
          <a:xfrm>
            <a:off x="739828" y="631006"/>
            <a:ext cx="359328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/>
            </a:pPr>
            <a:r>
              <a:rPr lang="en-US" sz="2800" dirty="0" smtClean="0"/>
              <a:t>Gauge Interactions</a:t>
            </a:r>
            <a:endParaRPr sz="2800" dirty="0"/>
          </a:p>
        </p:txBody>
      </p:sp>
      <p:sp>
        <p:nvSpPr>
          <p:cNvPr id="9" name="Shape 2093"/>
          <p:cNvSpPr/>
          <p:nvPr/>
        </p:nvSpPr>
        <p:spPr>
          <a:xfrm>
            <a:off x="1192112" y="1309432"/>
            <a:ext cx="1021529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2800" dirty="0" smtClean="0"/>
              <a:t>- The Higgs couplings to gauge bosons are model independent !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6941" y="2187677"/>
                <a:ext cx="4340942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𝑔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h𝑉𝑉</m:t>
                          </m:r>
                        </m:sub>
                      </m:sSub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맑은 고딕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𝑔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𝑉</m:t>
                          </m:r>
                        </m:sub>
                      </m:sSub>
                      <m:func>
                        <m:func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ko-KR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dPr>
                            <m:e>
                              <m:r>
                                <a:rPr kumimoji="0" lang="ko-KR" alt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𝛽</m:t>
                              </m:r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−</m:t>
                              </m:r>
                              <m:r>
                                <a:rPr kumimoji="0" lang="ko-KR" alt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941" y="2187677"/>
                <a:ext cx="434094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6941" y="2758145"/>
                <a:ext cx="4340942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𝑔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𝐻𝑉𝑉</m:t>
                          </m:r>
                        </m:sub>
                      </m:sSub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맑은 고딕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𝑔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𝑉</m:t>
                          </m:r>
                        </m:sub>
                      </m:sSub>
                      <m:func>
                        <m:func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ko-KR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cos</m:t>
                          </m:r>
                        </m:fName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(</m:t>
                          </m:r>
                          <m:r>
                            <a:rPr kumimoji="0" lang="ko-KR" alt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𝛽</m:t>
                          </m:r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−</m:t>
                          </m:r>
                          <m:r>
                            <a:rPr kumimoji="0" lang="ko-KR" alt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𝛼</m:t>
                          </m:r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941" y="2758145"/>
                <a:ext cx="434094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95420" y="2163293"/>
                <a:ext cx="3534696" cy="611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𝑔</m:t>
                        </m:r>
                      </m:e>
                      <m:sub>
                        <m: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𝑉</m:t>
                        </m:r>
                      </m:sub>
                    </m:sSub>
                    <m:r>
                      <a:rPr kumimoji="0" lang="en-US" altLang="ko-KR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=</m:t>
                    </m:r>
                    <m:f>
                      <m:fPr>
                        <m:ctrlP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</m:ctrlPr>
                      </m:fPr>
                      <m:num>
                        <m: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2</m:t>
                        </m:r>
                        <m:sSub>
                          <m:sSubPr>
                            <m:ctrlP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맑은 고딕"/>
                                <a:sym typeface="맑은 고딕"/>
                              </a:rPr>
                            </m:ctrlPr>
                          </m:sSubPr>
                          <m:e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맑은 고딕"/>
                                <a:sym typeface="맑은 고딕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맑은 고딕"/>
                                <a:sym typeface="맑은 고딕"/>
                              </a:rPr>
                              <m:t>𝑉</m:t>
                            </m:r>
                          </m:sub>
                        </m:sSub>
                      </m:num>
                      <m:den>
                        <m: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𝑣</m:t>
                        </m:r>
                      </m:den>
                    </m:f>
                    <m:r>
                      <a:rPr kumimoji="0" lang="en-US" altLang="ko-KR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  </m:t>
                    </m:r>
                  </m:oMath>
                </a14:m>
                <a:r>
                  <a:rPr kumimoji="0" lang="en-US" altLang="ko-KR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맑은 고딕"/>
                    <a:sym typeface="맑은 고딕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ko-KR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𝑉</m:t>
                    </m:r>
                    <m:r>
                      <a:rPr kumimoji="0" lang="en-US" altLang="ko-KR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=</m:t>
                    </m:r>
                    <m:r>
                      <a:rPr kumimoji="0" lang="en-US" altLang="ko-KR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𝑊</m:t>
                    </m:r>
                    <m:r>
                      <a:rPr kumimoji="0" lang="en-US" altLang="ko-KR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,</m:t>
                    </m:r>
                    <m:r>
                      <a:rPr kumimoji="0" lang="en-US" altLang="ko-KR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𝑍</m:t>
                    </m:r>
                    <m:r>
                      <a:rPr kumimoji="0" lang="en-US" altLang="ko-KR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)</m:t>
                    </m:r>
                  </m:oMath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맑은 고딕"/>
                  <a:sym typeface="맑은 고딕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420" y="2163293"/>
                <a:ext cx="3534696" cy="611449"/>
              </a:xfrm>
              <a:prstGeom prst="rect">
                <a:avLst/>
              </a:prstGeom>
              <a:blipFill rotWithShape="0">
                <a:blip r:embed="rId4"/>
                <a:stretch>
                  <a:fillRect t="-5000" b="-18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2093"/>
              <p:cNvSpPr/>
              <p:nvPr/>
            </p:nvSpPr>
            <p:spPr>
              <a:xfrm>
                <a:off x="1192111" y="3565935"/>
                <a:ext cx="7283210" cy="5286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lang="en-US" sz="2800" dirty="0" smtClean="0"/>
                  <a:t>- No tree-level couplings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800" dirty="0" smtClean="0"/>
                  <a:t>  to VV</a:t>
                </a:r>
                <a:endParaRPr sz="2800" dirty="0"/>
              </a:p>
            </p:txBody>
          </p:sp>
        </mc:Choice>
        <mc:Fallback xmlns="">
          <p:sp>
            <p:nvSpPr>
              <p:cNvPr id="11" name="Shape 20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11" y="3565935"/>
                <a:ext cx="7283210" cy="528606"/>
              </a:xfrm>
              <a:prstGeom prst="rect">
                <a:avLst/>
              </a:prstGeom>
              <a:blipFill rotWithShape="0">
                <a:blip r:embed="rId5"/>
                <a:stretch>
                  <a:fillRect l="-2345" t="-11494" r="-1508" b="-3103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hape 2093"/>
          <p:cNvSpPr/>
          <p:nvPr/>
        </p:nvSpPr>
        <p:spPr>
          <a:xfrm>
            <a:off x="1192111" y="4501667"/>
            <a:ext cx="967187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2800" dirty="0" smtClean="0"/>
              <a:t>- Trilinear couplings of  one Gauge boson to 2 Higgs bosons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31292" y="5459644"/>
                <a:ext cx="3289362" cy="8930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𝑔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h𝐴𝑍</m:t>
                          </m:r>
                        </m:sub>
                      </m:sSub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맑은 고딕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fPr>
                        <m:num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𝑔</m:t>
                          </m:r>
                          <m:func>
                            <m:funcPr>
                              <m:ctrlP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ko-KR" sz="28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(</m:t>
                              </m:r>
                              <m:r>
                                <a:rPr kumimoji="0" lang="ko-KR" alt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𝛽</m:t>
                              </m:r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−</m:t>
                              </m:r>
                              <m:r>
                                <a:rPr kumimoji="0" lang="ko-KR" alt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𝛼</m:t>
                              </m:r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2</m:t>
                          </m:r>
                          <m:func>
                            <m:funcPr>
                              <m:ctrlP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ko-KR" sz="28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</m:ctrlPr>
                                </m:sSubPr>
                                <m:e>
                                  <m:r>
                                    <a:rPr kumimoji="0" lang="ko-KR" alt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292" y="5459644"/>
                <a:ext cx="3289362" cy="8930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48187" y="5459644"/>
                <a:ext cx="3541033" cy="8930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𝑔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𝐻𝐴𝑍</m:t>
                          </m:r>
                        </m:sub>
                      </m:sSub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맑은 고딕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fPr>
                        <m:num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−</m:t>
                          </m:r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𝑔</m:t>
                          </m:r>
                          <m:func>
                            <m:funcPr>
                              <m:ctrlP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ko-KR" sz="28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(</m:t>
                              </m:r>
                              <m:r>
                                <a:rPr kumimoji="0" lang="ko-KR" alt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𝛽</m:t>
                              </m:r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−</m:t>
                              </m:r>
                              <m:r>
                                <a:rPr kumimoji="0" lang="ko-KR" alt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𝛼</m:t>
                              </m:r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2</m:t>
                          </m:r>
                          <m:func>
                            <m:funcPr>
                              <m:ctrlP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ko-KR" sz="28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</m:ctrlPr>
                                </m:sSubPr>
                                <m:e>
                                  <m:r>
                                    <a:rPr kumimoji="0" lang="ko-KR" altLang="en-U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en-US" altLang="ko-KR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87" y="5459644"/>
                <a:ext cx="3541033" cy="8930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036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93"/>
          <p:cNvSpPr/>
          <p:nvPr/>
        </p:nvSpPr>
        <p:spPr>
          <a:xfrm>
            <a:off x="540769" y="613692"/>
            <a:ext cx="1087252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2800" dirty="0" smtClean="0"/>
              <a:t>- Couplings of h and H to gauge boson pairs or vector-scalar bosons</a:t>
            </a:r>
            <a:endParaRPr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189" y="1607256"/>
            <a:ext cx="5850751" cy="372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hape 2093"/>
              <p:cNvSpPr/>
              <p:nvPr/>
            </p:nvSpPr>
            <p:spPr>
              <a:xfrm>
                <a:off x="540769" y="5538989"/>
                <a:ext cx="11315147" cy="9541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lang="en-US" sz="2800" dirty="0" smtClean="0"/>
                  <a:t>-  All vertices that contain at least  one gauge boson and exactly</a:t>
                </a:r>
              </a:p>
              <a:p>
                <a:pPr lvl="0">
                  <a:defRPr sz="1800"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one of non-minimal Higgs boson states are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4" name="Shape 20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9" y="5538989"/>
                <a:ext cx="1131514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509" t="-7051" b="-1730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93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93"/>
          <p:cNvSpPr/>
          <p:nvPr/>
        </p:nvSpPr>
        <p:spPr>
          <a:xfrm>
            <a:off x="739828" y="631006"/>
            <a:ext cx="351313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/>
            </a:pPr>
            <a:r>
              <a:rPr lang="en-US" sz="2800" dirty="0" smtClean="0"/>
              <a:t>Decoupling Limit : </a:t>
            </a:r>
            <a:endParaRPr sz="2800" dirty="0"/>
          </a:p>
        </p:txBody>
      </p:sp>
      <p:sp>
        <p:nvSpPr>
          <p:cNvPr id="5" name="Shape 2093"/>
          <p:cNvSpPr/>
          <p:nvPr/>
        </p:nvSpPr>
        <p:spPr>
          <a:xfrm>
            <a:off x="952869" y="1376986"/>
            <a:ext cx="1021208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2800" dirty="0" smtClean="0"/>
              <a:t>- All heavy particles are decoupled (integrated out) and thus the </a:t>
            </a:r>
          </a:p>
          <a:p>
            <a:pPr lvl="0">
              <a:defRPr sz="1800"/>
            </a:pPr>
            <a:r>
              <a:rPr lang="en-US" sz="2800" dirty="0"/>
              <a:t> </a:t>
            </a:r>
            <a:r>
              <a:rPr lang="en-US" sz="2800" dirty="0" smtClean="0"/>
              <a:t> theory  effectively looks the standard model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4573" y="2753139"/>
                <a:ext cx="6303842" cy="461665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altLang="ko-KR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ko-KR" sz="30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ko-KR" sz="3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dPr>
                            <m:e>
                              <m:r>
                                <a:rPr kumimoji="0" lang="ko-KR" altLang="en-US" sz="3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𝛽</m:t>
                              </m:r>
                              <m:r>
                                <a:rPr kumimoji="0" lang="en-US" altLang="ko-KR" sz="3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−</m:t>
                              </m:r>
                              <m:r>
                                <a:rPr kumimoji="0" lang="ko-KR" altLang="en-US" sz="3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𝛼</m:t>
                              </m:r>
                            </m:e>
                          </m:d>
                          <m:r>
                            <a:rPr kumimoji="0" lang="en-US" altLang="ko-KR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=</m:t>
                          </m:r>
                          <m:r>
                            <a:rPr kumimoji="0" lang="en-US" altLang="ko-KR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1</m:t>
                          </m:r>
                          <m:r>
                            <a:rPr kumimoji="0" lang="en-US" altLang="ko-KR" sz="3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,      </m:t>
                          </m:r>
                          <m:func>
                            <m:funcPr>
                              <m:ctrlPr>
                                <a:rPr kumimoji="0" lang="en-US" altLang="ko-KR" sz="3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ko-KR" sz="30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en-US" altLang="ko-KR" sz="3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</m:ctrlPr>
                                </m:dPr>
                                <m:e>
                                  <m:r>
                                    <a:rPr kumimoji="0" lang="ko-KR" altLang="en-US" sz="3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  <m:t>𝛽</m:t>
                                  </m:r>
                                  <m:r>
                                    <a:rPr kumimoji="0" lang="en-US" altLang="ko-KR" sz="3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  <m:t>−</m:t>
                                  </m:r>
                                  <m:r>
                                    <a:rPr kumimoji="0" lang="ko-KR" altLang="en-US" sz="3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맑은 고딕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kumimoji="0" lang="en-US" altLang="ko-KR" sz="3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=</m:t>
                              </m:r>
                              <m:r>
                                <a:rPr kumimoji="0" lang="en-US" altLang="ko-KR" sz="3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kumimoji="0" lang="ko-KR" altLang="en-US" sz="3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73" y="2753139"/>
                <a:ext cx="6303842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5369" y="3507962"/>
                <a:ext cx="4161460" cy="4706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𝑔</m:t>
                        </m:r>
                      </m:e>
                      <m:sub>
                        <m: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h</m:t>
                        </m:r>
                        <m: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𝑉𝑉</m:t>
                        </m:r>
                      </m:sub>
                    </m:sSub>
                  </m:oMath>
                </a14:m>
                <a:r>
                  <a:rPr kumimoji="0" lang="en-US" altLang="ko-KR" sz="2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맑은 고딕"/>
                    <a:sym typeface="맑은 고딕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kumimoji="0" lang="en-US" altLang="ko-KR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맑은 고딕"/>
                                <a:sym typeface="맑은 고딕"/>
                              </a:rPr>
                            </m:ctrlPr>
                          </m:sSubPr>
                          <m:e>
                            <m:r>
                              <a:rPr kumimoji="0" lang="en-US" altLang="ko-KR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맑은 고딕"/>
                                <a:sym typeface="맑은 고딕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altLang="ko-KR" sz="28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맑은 고딕"/>
                                <a:sym typeface="맑은 고딕"/>
                              </a:rPr>
                              <m:t>𝑆𝑀</m:t>
                            </m:r>
                          </m:sub>
                        </m:sSub>
                        <m:r>
                          <a:rPr kumimoji="0" lang="en-US" altLang="ko-KR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𝑉𝑉</m:t>
                        </m:r>
                      </m:sub>
                    </m:sSub>
                    <m:r>
                      <a:rPr kumimoji="0" lang="en-US" altLang="ko-KR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,       </m:t>
                    </m:r>
                    <m:sSub>
                      <m:sSubPr>
                        <m:ctrlPr>
                          <a:rPr kumimoji="0" lang="en-US" altLang="ko-KR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</m:ctrlPr>
                      </m:sSubPr>
                      <m:e>
                        <m:r>
                          <a:rPr kumimoji="0" lang="en-US" altLang="ko-KR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𝑔</m:t>
                        </m:r>
                      </m:e>
                      <m:sub>
                        <m:r>
                          <a:rPr kumimoji="0" lang="en-US" altLang="ko-KR" sz="28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맑은 고딕"/>
                            <a:sym typeface="맑은 고딕"/>
                          </a:rPr>
                          <m:t>𝐻𝑉𝑉</m:t>
                        </m:r>
                      </m:sub>
                    </m:sSub>
                    <m:r>
                      <a:rPr kumimoji="0" lang="en-US" altLang="ko-KR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=</m:t>
                    </m:r>
                    <m:r>
                      <a:rPr kumimoji="0" lang="en-US" altLang="ko-KR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맑은 고딕"/>
                        <a:sym typeface="맑은 고딕"/>
                      </a:rPr>
                      <m:t>0</m:t>
                    </m:r>
                  </m:oMath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맑은 고딕"/>
                  <a:sym typeface="맑은 고딕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369" y="3507962"/>
                <a:ext cx="4161460" cy="470642"/>
              </a:xfrm>
              <a:prstGeom prst="rect">
                <a:avLst/>
              </a:prstGeom>
              <a:blipFill rotWithShape="0">
                <a:blip r:embed="rId3"/>
                <a:stretch>
                  <a:fillRect t="-24359" b="-3461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2093"/>
              <p:cNvSpPr/>
              <p:nvPr/>
            </p:nvSpPr>
            <p:spPr>
              <a:xfrm>
                <a:off x="1032382" y="4271763"/>
                <a:ext cx="7753146" cy="523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lang="en-US" sz="2800" dirty="0" smtClean="0"/>
                  <a:t>- Interactions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800" dirty="0" smtClean="0"/>
                  <a:t> vanish</a:t>
                </a:r>
                <a:endParaRPr sz="2800" dirty="0"/>
              </a:p>
            </p:txBody>
          </p:sp>
        </mc:Choice>
        <mc:Fallback xmlns="">
          <p:sp>
            <p:nvSpPr>
              <p:cNvPr id="8" name="Shape 20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2" y="4271763"/>
                <a:ext cx="775314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201" t="-12791" b="-313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91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93"/>
          <p:cNvSpPr/>
          <p:nvPr/>
        </p:nvSpPr>
        <p:spPr>
          <a:xfrm>
            <a:off x="604999" y="614163"/>
            <a:ext cx="28110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2800" dirty="0" smtClean="0"/>
              <a:t>- Higgs spectrum</a:t>
            </a:r>
            <a:endParaRPr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28" y="1191909"/>
            <a:ext cx="5347497" cy="139321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23" y="2308345"/>
            <a:ext cx="8817408" cy="15879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706" y="3825436"/>
            <a:ext cx="7068751" cy="74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077" y="4627962"/>
            <a:ext cx="4937251" cy="20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89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Motivations to study 2HDM</a:t>
            </a:r>
          </a:p>
        </p:txBody>
      </p:sp>
      <p:sp>
        <p:nvSpPr>
          <p:cNvPr id="1869" name="Shape 1869"/>
          <p:cNvSpPr/>
          <p:nvPr/>
        </p:nvSpPr>
        <p:spPr>
          <a:xfrm>
            <a:off x="524254" y="1690688"/>
            <a:ext cx="11667745" cy="357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33400" lvl="0" indent="-5334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New physics often requires extended Higgs sectors</a:t>
            </a:r>
          </a:p>
          <a:p>
            <a:pPr lvl="0">
              <a:spcBef>
                <a:spcPts val="600"/>
              </a:spcBef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</a:t>
            </a:r>
            <a:r>
              <a:rPr sz="28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(</a:t>
            </a: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e.g.)</a:t>
            </a:r>
          </a:p>
          <a:p>
            <a:pPr lvl="0">
              <a:spcBef>
                <a:spcPts val="600"/>
              </a:spcBef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    - B-L gauge, Dark matter scenario,.. : SM Higgs + S (singlet scalar)</a:t>
            </a:r>
          </a:p>
          <a:p>
            <a:pPr lvl="0">
              <a:spcBef>
                <a:spcPts val="600"/>
              </a:spcBef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    - MSSM, Dark Matter, Radiative Seesaw…: SM Higgs + Doublet</a:t>
            </a:r>
          </a:p>
          <a:p>
            <a:pPr lvl="0">
              <a:spcBef>
                <a:spcPts val="600"/>
              </a:spcBef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     - LR model, type-II seesaw …  : SM Higgs + </a:t>
            </a:r>
            <a:r>
              <a:rPr sz="28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Triplet</a:t>
            </a:r>
            <a:endParaRPr lang="en-US" sz="28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/>
              <a:sym typeface="Arial"/>
            </a:endParaRPr>
          </a:p>
          <a:p>
            <a:pPr lvl="0">
              <a:spcBef>
                <a:spcPts val="600"/>
              </a:spcBef>
            </a:pPr>
            <a:endParaRPr sz="2800" dirty="0">
              <a:latin typeface="맑은 고딕" panose="020B0503020000020004" pitchFamily="50" charset="-127"/>
              <a:ea typeface="맑은 고딕" panose="020B0503020000020004" pitchFamily="50" charset="-127"/>
              <a:cs typeface="Arial"/>
              <a:sym typeface="Arial"/>
            </a:endParaRPr>
          </a:p>
          <a:p>
            <a:pPr marL="711200" lvl="0" indent="-711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Higgs sector can be a probe of New Physics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64" y="273900"/>
            <a:ext cx="6483739" cy="283892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67" y="3537154"/>
            <a:ext cx="5645222" cy="639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432" y="3334592"/>
            <a:ext cx="2474955" cy="995736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2093"/>
              <p:cNvSpPr/>
              <p:nvPr/>
            </p:nvSpPr>
            <p:spPr>
              <a:xfrm>
                <a:off x="589930" y="4600765"/>
                <a:ext cx="6347377" cy="523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lang="en-US" sz="2800" dirty="0" smtClean="0"/>
                  <a:t>-In the decoupling limit,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 smtClean="0"/>
                  <a:t>(~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&lt;&lt;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5" name="Shape 20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0" y="4600765"/>
                <a:ext cx="6347377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690" t="-12791" b="-313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2093"/>
              <p:cNvSpPr/>
              <p:nvPr/>
            </p:nvSpPr>
            <p:spPr>
              <a:xfrm>
                <a:off x="734309" y="5302750"/>
                <a:ext cx="10787566" cy="18158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lang="en-US" sz="2800" dirty="0" smtClean="0"/>
                  <a:t>   - Integrating out particles with masses of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800" dirty="0" smtClean="0"/>
                  <a:t>, the resulting </a:t>
                </a:r>
              </a:p>
              <a:p>
                <a:pPr lvl="0">
                  <a:defRPr sz="1800"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effective low-mass theory is  equivalent to the SM Higgs model.</a:t>
                </a:r>
              </a:p>
              <a:p>
                <a:pPr lvl="0">
                  <a:defRPr sz="1800"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- the properties of h is indistinguishable from the SM </a:t>
                </a:r>
                <a:r>
                  <a:rPr lang="en-US" sz="2800" dirty="0"/>
                  <a:t>H</a:t>
                </a:r>
                <a:r>
                  <a:rPr lang="en-US" sz="2800" dirty="0" smtClean="0"/>
                  <a:t>iggs boson</a:t>
                </a:r>
              </a:p>
              <a:p>
                <a:pPr lvl="0">
                  <a:defRPr sz="1800"/>
                </a:pPr>
                <a:endParaRPr sz="2800" dirty="0"/>
              </a:p>
            </p:txBody>
          </p:sp>
        </mc:Choice>
        <mc:Fallback xmlns="">
          <p:sp>
            <p:nvSpPr>
              <p:cNvPr id="6" name="Shape 20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09" y="5302750"/>
                <a:ext cx="10787566" cy="1815882"/>
              </a:xfrm>
              <a:prstGeom prst="rect">
                <a:avLst/>
              </a:prstGeom>
              <a:blipFill rotWithShape="0">
                <a:blip r:embed="rId6"/>
                <a:stretch>
                  <a:fillRect t="-3691" r="-4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280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86056" y="263047"/>
                <a:ext cx="4365106" cy="8849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𝐿</m:t>
                          </m:r>
                        </m:sub>
                      </m:sSub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맑은 고딕"/>
                        </a:rPr>
                        <m:t>≈</m:t>
                      </m:r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맑은 고딕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맑은 고딕"/>
                            </a:rPr>
                            <m:t>h</m:t>
                          </m:r>
                        </m:sub>
                      </m:sSub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맑은 고딕"/>
                        </a:rPr>
                        <m:t>=</m:t>
                      </m:r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맑은 고딕"/>
                        </a:rPr>
                        <m:t>𝑂</m:t>
                      </m:r>
                      <m:d>
                        <m:d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맑은 고딕"/>
                            </a:rPr>
                          </m:ctrlPr>
                        </m:d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맑은 고딕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en-US" altLang="ko-KR" sz="2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mbria Math" panose="02040503050406030204" pitchFamily="18" charset="0"/>
                  <a:sym typeface="맑은 고딕"/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𝐻</m:t>
                          </m:r>
                        </m:sub>
                      </m:sSub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맑은 고딕"/>
                        </a:rPr>
                        <m:t>, </m:t>
                      </m:r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𝐴</m:t>
                          </m:r>
                        </m:sub>
                      </m:sSub>
                      <m:r>
                        <a:rPr kumimoji="0" lang="en-US" altLang="ko-K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맑은 고딕"/>
                        </a:rPr>
                        <m:t>, </m:t>
                      </m:r>
                      <m:sSub>
                        <m:sSubPr>
                          <m:ctrlP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𝐻</m:t>
                              </m:r>
                            </m:e>
                            <m:sup>
                              <m:r>
                                <a:rPr kumimoji="0" lang="en-US" altLang="ko-KR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맑은 고딕"/>
                                </a:rPr>
                                <m:t>±</m:t>
                              </m:r>
                            </m:sup>
                          </m:sSup>
                        </m:sub>
                      </m:sSub>
                      <m:r>
                        <a:rPr lang="en-US" altLang="ko-K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ko-K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ko-K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ko-K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ko-K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56" y="263047"/>
                <a:ext cx="4365106" cy="8849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0298" y="1609237"/>
                <a:ext cx="4409925" cy="7763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800" b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맑은 고딕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</m:ctrlPr>
                      </m:dPr>
                      <m:e>
                        <m:r>
                          <a:rPr kumimoji="0" lang="ko-KR" alt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𝛽</m:t>
                        </m:r>
                        <m: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−</m:t>
                        </m:r>
                        <m:r>
                          <a:rPr kumimoji="0" lang="ko-KR" alt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𝛼</m:t>
                        </m:r>
                      </m:e>
                    </m:d>
                    <m:r>
                      <a:rPr kumimoji="0" lang="en-US" altLang="ko-KR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맑은 고딕"/>
                      </a:rPr>
                      <m:t>≈</m:t>
                    </m:r>
                    <m:f>
                      <m:fPr>
                        <m:ctrlP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맑은 고딕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</m:ctrlPr>
                          </m:sSubSupPr>
                          <m:e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𝐿</m:t>
                            </m:r>
                          </m:sub>
                          <m:sup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en-US" altLang="ko-KR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맑은 고딕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ko-KR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맑은 고딕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ko-KR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맑은 고딕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kumimoji="0" lang="en-US" altLang="ko-KR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맑은 고딕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kumimoji="0" lang="en-US" altLang="ko-KR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맑은 고딕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ko-KR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맑은 고딕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ko-KR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맑은 고딕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kumimoji="0" lang="en-US" altLang="ko-KR" sz="28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맑은 고딕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kumimoji="0" lang="en-US" altLang="ko-KR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맑은 고딕"/>
                          </a:rPr>
                          <m:t>−</m:t>
                        </m:r>
                        <m:sSubSup>
                          <m:sSubSupPr>
                            <m:ctrlP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</m:ctrlPr>
                          </m:sSubSupPr>
                          <m:e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𝐷</m:t>
                            </m:r>
                          </m:sub>
                          <m:sup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</m:ctrlPr>
                          </m:sSubSupPr>
                          <m:e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𝐴</m:t>
                            </m:r>
                          </m:sub>
                          <m:sup>
                            <m:r>
                              <a:rPr kumimoji="0" lang="en-US" altLang="ko-KR" sz="2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맑은 고딕"/>
                              </a:rPr>
                              <m:t>4</m:t>
                            </m:r>
                          </m:sup>
                        </m:sSubSup>
                      </m:den>
                    </m:f>
                  </m:oMath>
                </a14:m>
                <a:endParaRPr kumimoji="0" lang="ko-KR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98" y="1609237"/>
                <a:ext cx="4409925" cy="776366"/>
              </a:xfrm>
              <a:prstGeom prst="rect">
                <a:avLst/>
              </a:prstGeom>
              <a:blipFill rotWithShape="0">
                <a:blip r:embed="rId3"/>
                <a:stretch>
                  <a:fillRect l="-4841" b="-39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hape 2093"/>
              <p:cNvSpPr/>
              <p:nvPr/>
            </p:nvSpPr>
            <p:spPr>
              <a:xfrm>
                <a:off x="5547034" y="1731706"/>
                <a:ext cx="6529734" cy="53142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lang="en-US" sz="2800" dirty="0" smtClean="0"/>
                  <a:t>-&gt; decoupling limit indicates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5" name="Shape 20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34" y="1731706"/>
                <a:ext cx="6529734" cy="531428"/>
              </a:xfrm>
              <a:prstGeom prst="rect">
                <a:avLst/>
              </a:prstGeom>
              <a:blipFill rotWithShape="0">
                <a:blip r:embed="rId4"/>
                <a:stretch>
                  <a:fillRect l="-2614" t="-10345" b="-3103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2093"/>
          <p:cNvSpPr/>
          <p:nvPr/>
        </p:nvSpPr>
        <p:spPr>
          <a:xfrm>
            <a:off x="606467" y="4137399"/>
            <a:ext cx="372954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2800" dirty="0" smtClean="0"/>
              <a:t>- Yukawa interactions :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6904" y="2754072"/>
                <a:ext cx="6963188" cy="3813095"/>
              </a:xfrm>
              <a:prstGeom prst="rect">
                <a:avLst/>
              </a:prstGeom>
              <a:noFill/>
              <a:ln w="12700" cap="flat">
                <a:solidFill>
                  <a:srgbClr val="0070C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맑은 고딕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altLang="ko-KR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ko-KR" sz="2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ko-KR" altLang="en-US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altLang="ko-KR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ko-KR" sz="2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0" lang="ko-KR" altLang="en-US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kumimoji="0" lang="en-US" altLang="ko-KR" sz="2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맑은 고딕"/>
                        </a:rPr>
                        <m:t>=</m:t>
                      </m:r>
                      <m:func>
                        <m:funcPr>
                          <m:ctrlPr>
                            <a:rPr kumimoji="0" lang="en-US" altLang="ko-KR" sz="2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ko-KR" sz="2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ko-KR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dPr>
                            <m:e>
                              <m:r>
                                <a:rPr kumimoji="0" lang="ko-KR" altLang="en-US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𝛽</m:t>
                              </m:r>
                              <m:r>
                                <a:rPr kumimoji="0" lang="en-US" altLang="ko-KR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−</m:t>
                              </m:r>
                              <m:r>
                                <a:rPr kumimoji="0" lang="ko-KR" altLang="en-US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𝛼</m:t>
                              </m:r>
                            </m:e>
                          </m:d>
                          <m:r>
                            <a:rPr kumimoji="0" lang="en-US" altLang="ko-KR" sz="2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−</m:t>
                          </m:r>
                          <m:func>
                            <m:funcPr>
                              <m:ctrlPr>
                                <a:rPr kumimoji="0" lang="en-US" altLang="ko-KR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ko-KR" sz="2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tan</m:t>
                              </m:r>
                            </m:fName>
                            <m:e>
                              <m:r>
                                <a:rPr kumimoji="0" lang="ko-KR" altLang="en-US" sz="2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맑은 고딕"/>
                                </a:rPr>
                                <m:t>𝛽</m:t>
                              </m:r>
                            </m:e>
                          </m:func>
                        </m:e>
                      </m:func>
                      <m:func>
                        <m:funcPr>
                          <m:ctrlPr>
                            <a:rPr kumimoji="0" lang="en-US" altLang="ko-KR" sz="2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altLang="ko-KR" sz="2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cos</m:t>
                          </m:r>
                        </m:fName>
                        <m:e>
                          <m:r>
                            <a:rPr kumimoji="0" lang="en-US" altLang="ko-KR" sz="2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(</m:t>
                          </m:r>
                          <m:r>
                            <a:rPr kumimoji="0" lang="ko-KR" altLang="en-US" sz="2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𝛽</m:t>
                          </m:r>
                          <m:r>
                            <a:rPr kumimoji="0" lang="en-US" altLang="ko-KR" sz="2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−</m:t>
                          </m:r>
                          <m:r>
                            <a:rPr kumimoji="0" lang="ko-KR" altLang="en-US" sz="2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𝛼</m:t>
                          </m:r>
                          <m:r>
                            <a:rPr kumimoji="0" lang="en-US" altLang="ko-KR" sz="2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맑은 고딕"/>
                            </a:rPr>
                            <m:t>)</m:t>
                          </m:r>
                        </m:e>
                      </m:func>
                      <m:r>
                        <a:rPr kumimoji="0" lang="en-US" altLang="ko-KR" sz="2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맑은 고딕"/>
                        </a:rPr>
                        <m:t>~1</m:t>
                      </m:r>
                    </m:oMath>
                  </m:oMathPara>
                </a14:m>
                <a:endParaRPr kumimoji="0" lang="en-US" altLang="ko-KR" sz="2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2600" dirty="0" smtClean="0">
                    <a:solidFill>
                      <a:srgbClr val="000000"/>
                    </a:solidFill>
                  </a:rPr>
                  <a:t>   </a:t>
                </a:r>
                <a:r>
                  <a:rPr kumimoji="0" lang="en-US" altLang="ko-KR" sz="2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맑은 고딕"/>
                  </a:rPr>
                  <a:t>  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2600" b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맑은 고딕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0" lang="en-US" altLang="ko-KR" sz="2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ko-KR" sz="2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cos</m:t>
                            </m:r>
                          </m:fName>
                          <m:e>
                            <m:r>
                              <a:rPr kumimoji="0" lang="ko-KR" altLang="en-US" sz="2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0" lang="en-US" altLang="ko-KR" sz="2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ko-KR" sz="2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sin</m:t>
                            </m:r>
                          </m:fName>
                          <m:e>
                            <m:r>
                              <a:rPr kumimoji="0" lang="ko-KR" altLang="en-US" sz="2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𝛽</m:t>
                            </m:r>
                          </m:e>
                        </m:func>
                      </m:den>
                    </m:f>
                    <m:r>
                      <a:rPr kumimoji="0" lang="en-US" altLang="ko-KR" sz="2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맑은 고딕"/>
                      </a:rPr>
                      <m:t>=</m:t>
                    </m:r>
                    <m:func>
                      <m:funcPr>
                        <m:ctrlPr>
                          <a:rPr kumimoji="0" lang="en-US" altLang="ko-KR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ko-KR" sz="2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sin</m:t>
                        </m:r>
                      </m:fName>
                      <m:e>
                        <m:r>
                          <a:rPr kumimoji="0" lang="en-US" altLang="ko-KR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(</m:t>
                        </m:r>
                        <m:r>
                          <a:rPr kumimoji="0" lang="ko-KR" altLang="en-US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𝛽</m:t>
                        </m:r>
                        <m:r>
                          <a:rPr kumimoji="0" lang="en-US" altLang="ko-KR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−</m:t>
                        </m:r>
                        <m:r>
                          <a:rPr kumimoji="0" lang="ko-KR" altLang="en-US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𝛼</m:t>
                        </m:r>
                        <m:r>
                          <a:rPr kumimoji="0" lang="en-US" altLang="ko-KR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)</m:t>
                        </m:r>
                      </m:e>
                    </m:func>
                    <m:r>
                      <a:rPr kumimoji="0" lang="en-US" altLang="ko-KR" sz="2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맑은 고딕"/>
                      </a:rPr>
                      <m:t>+</m:t>
                    </m:r>
                    <m:func>
                      <m:funcPr>
                        <m:ctrlPr>
                          <a:rPr kumimoji="0" lang="en-US" altLang="ko-KR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ko-KR" sz="2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cot</m:t>
                        </m:r>
                      </m:fName>
                      <m:e>
                        <m:r>
                          <a:rPr kumimoji="0" lang="ko-KR" altLang="en-US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𝛽</m:t>
                        </m:r>
                      </m:e>
                    </m:func>
                    <m:func>
                      <m:funcPr>
                        <m:ctrlPr>
                          <a:rPr kumimoji="0" lang="en-US" altLang="ko-KR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ko-KR" sz="26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kumimoji="0" lang="en-US" altLang="ko-KR" sz="2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</m:ctrlPr>
                          </m:dPr>
                          <m:e>
                            <m:r>
                              <a:rPr kumimoji="0" lang="ko-KR" altLang="en-US" sz="2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𝛽</m:t>
                            </m:r>
                            <m:r>
                              <a:rPr kumimoji="0" lang="en-US" altLang="ko-KR" sz="2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−</m:t>
                            </m:r>
                            <m:r>
                              <a:rPr kumimoji="0" lang="ko-KR" altLang="en-US" sz="2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𝛼</m:t>
                            </m:r>
                          </m:e>
                        </m:d>
                        <m:r>
                          <a:rPr kumimoji="0" lang="en-US" altLang="ko-KR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  </m:t>
                        </m:r>
                        <m:r>
                          <a:rPr kumimoji="0" lang="en-US" altLang="ko-KR" sz="2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맑은 고딕"/>
                          </a:rPr>
                          <m:t>~1</m:t>
                        </m:r>
                      </m:e>
                    </m:func>
                  </m:oMath>
                </a14:m>
                <a:endParaRPr kumimoji="0" lang="en-US" altLang="ko-KR" sz="2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2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2600" dirty="0" smtClean="0">
                    <a:solidFill>
                      <a:srgbClr val="000000"/>
                    </a:solidFill>
                  </a:rPr>
                  <a:t>     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2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2600" dirty="0" smtClean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ko-KR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60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ko-KR" altLang="en-US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ko-KR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60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ko-KR" altLang="en-US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r>
                  <a:rPr kumimoji="0" lang="en-US" altLang="ko-KR" sz="2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맑은 고딕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altLang="ko-KR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ko-KR" sz="26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kumimoji="0" lang="en-US" altLang="ko-KR" sz="2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</m:ctrlPr>
                          </m:dPr>
                          <m:e>
                            <m:r>
                              <a:rPr kumimoji="0" lang="ko-KR" altLang="en-US" sz="2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𝛽</m:t>
                            </m:r>
                            <m:r>
                              <a:rPr kumimoji="0" lang="en-US" altLang="ko-KR" sz="2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−</m:t>
                            </m:r>
                            <m:r>
                              <a:rPr kumimoji="0" lang="ko-KR" altLang="en-US" sz="2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𝛼</m:t>
                            </m:r>
                          </m:e>
                        </m:d>
                        <m:r>
                          <a:rPr kumimoji="0" lang="en-US" altLang="ko-KR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altLang="ko-KR" sz="2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ko-KR" sz="26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tan</m:t>
                            </m:r>
                          </m:fName>
                          <m:e>
                            <m:r>
                              <a:rPr kumimoji="0" lang="ko-KR" altLang="en-US" sz="2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맑은 고딕"/>
                              </a:rPr>
                              <m:t>𝛽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kumimoji="0" lang="en-US" altLang="ko-KR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ko-KR" sz="26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sin</m:t>
                        </m:r>
                      </m:fName>
                      <m:e>
                        <m:r>
                          <a:rPr kumimoji="0" lang="en-US" altLang="ko-KR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(</m:t>
                        </m:r>
                        <m:r>
                          <a:rPr kumimoji="0" lang="ko-KR" altLang="en-US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𝛽</m:t>
                        </m:r>
                        <m:r>
                          <a:rPr kumimoji="0" lang="en-US" altLang="ko-KR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−</m:t>
                        </m:r>
                        <m:r>
                          <a:rPr kumimoji="0" lang="ko-KR" altLang="en-US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𝛼</m:t>
                        </m:r>
                        <m:r>
                          <a:rPr kumimoji="0" lang="en-US" altLang="ko-KR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altLang="ko-KR" sz="2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맑은 고딕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맑은 고딕"/>
                      </a:rPr>
                      <m:t>~</m:t>
                    </m:r>
                    <m:func>
                      <m:funcPr>
                        <m:ctrlPr>
                          <a:rPr kumimoji="0" lang="en-US" altLang="ko-KR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ko-KR" sz="2600" b="0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tan</m:t>
                        </m:r>
                      </m:fName>
                      <m:e>
                        <m:r>
                          <a:rPr kumimoji="0" lang="ko-KR" altLang="en-US" sz="2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맑은 고딕"/>
                          </a:rPr>
                          <m:t>𝛽</m:t>
                        </m:r>
                      </m:e>
                    </m:func>
                  </m:oMath>
                </a14:m>
                <a:endParaRPr kumimoji="0" lang="en-US" altLang="ko-KR" sz="2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맑은 고딕"/>
                </a:endParaRP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2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2600" dirty="0" smtClean="0">
                    <a:solidFill>
                      <a:srgbClr val="000000"/>
                    </a:solidFill>
                  </a:rPr>
                  <a:t>    </a:t>
                </a:r>
              </a:p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26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ko-KR" sz="2600" dirty="0" smtClean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ko-KR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60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ko-KR" altLang="en-US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ko-KR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60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ko-KR" altLang="en-US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ko-KR" sz="2600" dirty="0" smtClean="0">
                    <a:solidFill>
                      <a:srgbClr val="000000"/>
                    </a:solidFill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6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ko-KR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ko-KR" altLang="en-US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ko-KR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ko-KR" sz="26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ko-KR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6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ko-KR" altLang="en-US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func>
                      <m:funcPr>
                        <m:ctrlPr>
                          <a:rPr lang="en-US" altLang="ko-KR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6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ko-KR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ko-KR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ko-KR" altLang="en-US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ko-KR" sz="2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sz="26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altLang="ko-KR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6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ko-KR" altLang="en-US" sz="2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endParaRPr lang="en-US" altLang="ko-KR" sz="2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04" y="2754072"/>
                <a:ext cx="6963188" cy="3813095"/>
              </a:xfrm>
              <a:prstGeom prst="rect">
                <a:avLst/>
              </a:prstGeom>
              <a:blipFill rotWithShape="0">
                <a:blip r:embed="rId5"/>
                <a:stretch>
                  <a:fillRect b="-478"/>
                </a:stretch>
              </a:blipFill>
              <a:ln w="12700" cap="flat">
                <a:solidFill>
                  <a:srgbClr val="0070C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55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93"/>
          <p:cNvSpPr/>
          <p:nvPr/>
        </p:nvSpPr>
        <p:spPr>
          <a:xfrm>
            <a:off x="694958" y="460134"/>
            <a:ext cx="107106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/>
            </a:pPr>
            <a:r>
              <a:rPr lang="en-US" sz="2800" dirty="0" smtClean="0"/>
              <a:t>Can </a:t>
            </a:r>
            <a:r>
              <a:rPr lang="en-US" sz="2800" dirty="0"/>
              <a:t>d</a:t>
            </a:r>
            <a:r>
              <a:rPr lang="en-US" sz="2800" dirty="0" smtClean="0"/>
              <a:t>ecoupling limit be a mechanism for suppressed FCNC ?   </a:t>
            </a:r>
            <a:endParaRPr sz="2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167" y="2128683"/>
            <a:ext cx="3371250" cy="2601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326" y="1271027"/>
            <a:ext cx="7784287" cy="64465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643" y="4942680"/>
            <a:ext cx="10327557" cy="13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72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554" y="294178"/>
            <a:ext cx="4937251" cy="1535667"/>
          </a:xfrm>
          <a:prstGeom prst="rect">
            <a:avLst/>
          </a:prstGeom>
        </p:spPr>
      </p:pic>
      <p:sp>
        <p:nvSpPr>
          <p:cNvPr id="3" name="Shape 2093"/>
          <p:cNvSpPr/>
          <p:nvPr/>
        </p:nvSpPr>
        <p:spPr>
          <a:xfrm>
            <a:off x="626132" y="538792"/>
            <a:ext cx="40902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2800" dirty="0" smtClean="0"/>
              <a:t>- Rotating fermion fields :</a:t>
            </a:r>
            <a:endParaRPr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04" y="2174900"/>
            <a:ext cx="7960501" cy="634667"/>
          </a:xfrm>
          <a:prstGeom prst="rect">
            <a:avLst/>
          </a:prstGeom>
        </p:spPr>
      </p:pic>
      <p:sp>
        <p:nvSpPr>
          <p:cNvPr id="5" name="Shape 2093"/>
          <p:cNvSpPr/>
          <p:nvPr/>
        </p:nvSpPr>
        <p:spPr>
          <a:xfrm>
            <a:off x="626132" y="1969014"/>
            <a:ext cx="9239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endParaRPr sz="28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832" y="3499677"/>
            <a:ext cx="8700001" cy="2272334"/>
          </a:xfrm>
          <a:prstGeom prst="rect">
            <a:avLst/>
          </a:prstGeom>
        </p:spPr>
      </p:pic>
      <p:sp>
        <p:nvSpPr>
          <p:cNvPr id="7" name="Shape 2093"/>
          <p:cNvSpPr/>
          <p:nvPr/>
        </p:nvSpPr>
        <p:spPr>
          <a:xfrm>
            <a:off x="626132" y="2893012"/>
            <a:ext cx="425052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2800" dirty="0" smtClean="0"/>
              <a:t>- Diagonal mass matrices: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17725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5" y="137651"/>
            <a:ext cx="11663138" cy="56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97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93"/>
          <p:cNvSpPr/>
          <p:nvPr/>
        </p:nvSpPr>
        <p:spPr>
          <a:xfrm>
            <a:off x="498312" y="267799"/>
            <a:ext cx="40902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lang="en-US" sz="2800" dirty="0" smtClean="0"/>
              <a:t>- Yukawa Couplings of h:</a:t>
            </a:r>
            <a:endParaRPr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63" y="955661"/>
            <a:ext cx="10326067" cy="2180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422" y="3136336"/>
            <a:ext cx="7075430" cy="1874130"/>
          </a:xfrm>
          <a:prstGeom prst="rect">
            <a:avLst/>
          </a:prstGeom>
        </p:spPr>
      </p:pic>
      <p:sp>
        <p:nvSpPr>
          <p:cNvPr id="6" name="Shape 2093"/>
          <p:cNvSpPr/>
          <p:nvPr/>
        </p:nvSpPr>
        <p:spPr>
          <a:xfrm>
            <a:off x="498312" y="5010466"/>
            <a:ext cx="11528154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57200" lvl="0" indent="-457200">
              <a:buFontTx/>
              <a:buChar char="-"/>
              <a:defRPr sz="1800"/>
            </a:pPr>
            <a:r>
              <a:rPr lang="en-US" sz="2800" dirty="0" smtClean="0"/>
              <a:t>We see that h-mediated FCNC and CPV interactions are suppressed</a:t>
            </a:r>
          </a:p>
          <a:p>
            <a:pPr lvl="0">
              <a:defRPr sz="1800"/>
            </a:pPr>
            <a:r>
              <a:rPr lang="en-US" sz="2800" dirty="0" smtClean="0"/>
              <a:t>     in the decoupling limit.</a:t>
            </a:r>
          </a:p>
          <a:p>
            <a:pPr marL="457200" lvl="0" indent="-457200">
              <a:buFontTx/>
              <a:buChar char="-"/>
              <a:defRPr sz="1800"/>
            </a:pPr>
            <a:r>
              <a:rPr lang="en-US" sz="2800" dirty="0" smtClean="0"/>
              <a:t>FCNC and CPV effects mediated by A and H are suppressed by the </a:t>
            </a:r>
          </a:p>
          <a:p>
            <a:pPr lvl="0">
              <a:defRPr sz="1800"/>
            </a:pPr>
            <a:r>
              <a:rPr lang="en-US" sz="2800" dirty="0"/>
              <a:t> </a:t>
            </a:r>
            <a:r>
              <a:rPr lang="en-US" sz="2800" dirty="0" smtClean="0"/>
              <a:t>    large squared-masses.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34787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hape 2093"/>
              <p:cNvSpPr/>
              <p:nvPr/>
            </p:nvSpPr>
            <p:spPr>
              <a:xfrm>
                <a:off x="498312" y="267799"/>
                <a:ext cx="9351982" cy="523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lang="en-US" sz="2800" dirty="0" smtClean="0"/>
                  <a:t>- If either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≫1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≫1,  </m:t>
                    </m:r>
                  </m:oMath>
                </a14:m>
                <a:r>
                  <a:rPr lang="en-US" sz="2800" dirty="0" smtClean="0"/>
                  <a:t>decoupling occurs when</a:t>
                </a:r>
                <a:endParaRPr sz="2800" dirty="0"/>
              </a:p>
            </p:txBody>
          </p:sp>
        </mc:Choice>
        <mc:Fallback xmlns="">
          <p:sp>
            <p:nvSpPr>
              <p:cNvPr id="2" name="Shape 20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2" y="267799"/>
                <a:ext cx="9351982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825" t="-12791" r="-652" b="-313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22" y="1170536"/>
            <a:ext cx="5683829" cy="533385"/>
          </a:xfrm>
          <a:prstGeom prst="rect">
            <a:avLst/>
          </a:prstGeom>
        </p:spPr>
      </p:pic>
      <p:sp>
        <p:nvSpPr>
          <p:cNvPr id="4" name="오른쪽 화살표 3"/>
          <p:cNvSpPr/>
          <p:nvPr/>
        </p:nvSpPr>
        <p:spPr>
          <a:xfrm>
            <a:off x="7017025" y="1151936"/>
            <a:ext cx="496957" cy="484632"/>
          </a:xfrm>
          <a:prstGeom prst="rightArrow">
            <a:avLst/>
          </a:prstGeom>
          <a:solidFill>
            <a:srgbClr val="00B0F0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맑은 고딕"/>
              <a:ea typeface="맑은 고딕"/>
              <a:cs typeface="맑은 고딕"/>
              <a:sym typeface="맑은 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139" y="942887"/>
            <a:ext cx="2544750" cy="4023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876" y="1497088"/>
            <a:ext cx="2479500" cy="4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7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90"/>
          <p:cNvSpPr txBox="1">
            <a:spLocks/>
          </p:cNvSpPr>
          <p:nvPr/>
        </p:nvSpPr>
        <p:spPr>
          <a:xfrm>
            <a:off x="0" y="152400"/>
            <a:ext cx="12192000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4400"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1800"/>
            </a:pPr>
            <a:r>
              <a:rPr lang="en-US" sz="3200" dirty="0" smtClean="0"/>
              <a:t>Can we discriminate 4 types of 2 HDM 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2093"/>
              <p:cNvSpPr/>
              <p:nvPr/>
            </p:nvSpPr>
            <p:spPr>
              <a:xfrm>
                <a:off x="665460" y="914400"/>
                <a:ext cx="10722100" cy="9541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>
                  <a:defRPr sz="24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/>
                </a:pPr>
                <a:r>
                  <a:rPr lang="en-US" sz="2800" dirty="0" smtClean="0"/>
                  <a:t>-We can discriminate 4 types of 2HDM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ko-KR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 smtClean="0"/>
                  <a:t> slightly differs</a:t>
                </a:r>
              </a:p>
              <a:p>
                <a:pPr lvl="0">
                  <a:defRPr sz="1800"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from unity  (</a:t>
                </a:r>
                <a:r>
                  <a:rPr lang="en-US" sz="2800" dirty="0" err="1" smtClean="0"/>
                  <a:t>Kanemura</a:t>
                </a:r>
                <a:r>
                  <a:rPr lang="en-US" sz="2800" dirty="0" smtClean="0"/>
                  <a:t>)</a:t>
                </a:r>
                <a:endParaRPr sz="2800" dirty="0"/>
              </a:p>
            </p:txBody>
          </p:sp>
        </mc:Choice>
        <mc:Fallback xmlns="">
          <p:sp>
            <p:nvSpPr>
              <p:cNvPr id="3" name="Shape 20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0" y="914400"/>
                <a:ext cx="107221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592" t="-6369" r="-512" b="-1656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17" y="2630507"/>
            <a:ext cx="2864597" cy="11210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420" y="1391453"/>
            <a:ext cx="5522687" cy="55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57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4" y="117981"/>
            <a:ext cx="9503325" cy="66505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161203" y="59738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altLang="ko-KR" dirty="0"/>
              <a:t>(</a:t>
            </a:r>
            <a:r>
              <a:rPr lang="en-US" altLang="ko-KR" dirty="0" err="1"/>
              <a:t>Kanemura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9595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01" y="330158"/>
            <a:ext cx="8658802" cy="64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34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Shape 1944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Structure of 2HDM</a:t>
            </a:r>
          </a:p>
        </p:txBody>
      </p:sp>
      <p:sp>
        <p:nvSpPr>
          <p:cNvPr id="1945" name="Shape 1945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Shape 1950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Higgs Field in SM</a:t>
            </a:r>
          </a:p>
        </p:txBody>
      </p:sp>
      <p:sp>
        <p:nvSpPr>
          <p:cNvPr id="1951" name="Shape 1951"/>
          <p:cNvSpPr>
            <a:spLocks noGrp="1"/>
          </p:cNvSpPr>
          <p:nvPr>
            <p:ph type="body" idx="1"/>
          </p:nvPr>
        </p:nvSpPr>
        <p:spPr>
          <a:xfrm>
            <a:off x="203200" y="1143000"/>
            <a:ext cx="11887200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1468" lvl="0" indent="-321468">
              <a:defRPr sz="1800"/>
            </a:pPr>
            <a:r>
              <a:rPr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Standard Model assumes the simplest choice for the Higgs field</a:t>
            </a: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 complex doublet with Y = 1.</a:t>
            </a:r>
          </a:p>
          <a:p>
            <a:pPr marL="1143000" lvl="2" indent="-228600">
              <a:spcBef>
                <a:spcPts val="500"/>
              </a:spcBef>
              <a:defRPr sz="1800"/>
            </a:pPr>
            <a:r>
              <a:rPr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Complex for U(1)</a:t>
            </a:r>
          </a:p>
          <a:p>
            <a:pPr marL="1143000" lvl="2" indent="-228600">
              <a:spcBef>
                <a:spcPts val="500"/>
              </a:spcBef>
              <a:defRPr sz="1800"/>
            </a:pPr>
            <a:r>
              <a:rPr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Doublet for SU(2)</a:t>
            </a:r>
          </a:p>
          <a:p>
            <a:pPr marL="1143000" lvl="2" indent="-228600">
              <a:spcBef>
                <a:spcPts val="500"/>
              </a:spcBef>
              <a:defRPr sz="1800"/>
            </a:pPr>
            <a:r>
              <a:rPr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Y=1 to make quantum numbers come out right.</a:t>
            </a:r>
          </a:p>
        </p:txBody>
      </p:sp>
      <p:pic>
        <p:nvPicPr>
          <p:cNvPr id="1952" name="image8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300" y="3911600"/>
            <a:ext cx="3581400" cy="1271588"/>
          </a:xfrm>
          <a:prstGeom prst="rect">
            <a:avLst/>
          </a:prstGeom>
          <a:ln w="12700">
            <a:miter lim="400000"/>
          </a:ln>
        </p:spPr>
      </p:pic>
      <p:sp>
        <p:nvSpPr>
          <p:cNvPr id="1953" name="Shape 1953"/>
          <p:cNvSpPr/>
          <p:nvPr/>
        </p:nvSpPr>
        <p:spPr>
          <a:xfrm>
            <a:off x="525779" y="5315554"/>
            <a:ext cx="1114044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- </a:t>
            </a:r>
            <a:r>
              <a:rPr sz="28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The </a:t>
            </a:r>
            <a:r>
              <a:rPr sz="2800" dirty="0">
                <a:latin typeface="맑은 고딕" panose="020B0503020000020004" pitchFamily="50" charset="-127"/>
                <a:ea typeface="맑은 고딕" panose="020B0503020000020004" pitchFamily="50" charset="-127"/>
                <a:cs typeface="Arial"/>
                <a:sym typeface="Arial"/>
              </a:rPr>
              <a:t>superscript indicate the charge according to: </a:t>
            </a:r>
            <a:r>
              <a:rPr sz="2800" dirty="0">
                <a:latin typeface="Arial"/>
                <a:ea typeface="Arial"/>
                <a:cs typeface="Arial"/>
                <a:sym typeface="Arial"/>
              </a:rPr>
              <a:t>    Q = T</a:t>
            </a:r>
            <a:r>
              <a:rPr sz="2800" baseline="30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sz="2800" dirty="0">
                <a:latin typeface="Arial"/>
                <a:ea typeface="Arial"/>
                <a:cs typeface="Arial"/>
                <a:sym typeface="Arial"/>
              </a:rPr>
              <a:t> + Y/2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Shape 1965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Higgs Ground State in 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6" name="Shape 196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03200" y="1143000"/>
                <a:ext cx="11887200" cy="5029200"/>
              </a:xfrm>
              <a:prstGeom prst="rect">
                <a:avLst/>
              </a:prstGeom>
            </p:spPr>
            <p:txBody>
              <a:bodyPr lIns="0" tIns="0" rIns="0" bIns="0">
                <a:normAutofit/>
              </a:bodyPr>
              <a:lstStyle/>
              <a:p>
                <a:pPr marL="300037" lvl="0" indent="-300037">
                  <a:lnSpc>
                    <a:spcPct val="90000"/>
                  </a:lnSpc>
                  <a:spcBef>
                    <a:spcPts val="600"/>
                  </a:spcBef>
                  <a:defRPr sz="1800"/>
                </a:pPr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This particular choice of </a:t>
                </a:r>
                <a:r>
                  <a:rPr lang="en-US" sz="2800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multiplets</a:t>
                </a:r>
                <a:r>
                  <a:rPr 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is exactly what we need because it allows us to break both SU(2) and U(1)</a:t>
                </a:r>
                <a:r>
                  <a:rPr lang="en-US" sz="2800" baseline="-250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Y</a:t>
                </a:r>
                <a:r>
                  <a:rPr 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, while at the same time allowing us to choose a ground state that leaves U(1)</a:t>
                </a:r>
                <a:r>
                  <a:rPr lang="en-US" sz="2800" baseline="-25000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em</a:t>
                </a:r>
                <a:r>
                  <a:rPr 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unbroken</a:t>
                </a:r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.</a:t>
                </a:r>
              </a:p>
              <a:p>
                <a:pPr marL="300037" lvl="0" indent="-300037">
                  <a:lnSpc>
                    <a:spcPct val="90000"/>
                  </a:lnSpc>
                  <a:spcBef>
                    <a:spcPts val="600"/>
                  </a:spcBef>
                  <a:defRPr sz="1800"/>
                </a:pPr>
                <a:endParaRPr lang="en-US" sz="2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300037" lvl="0" indent="-300037">
                  <a:lnSpc>
                    <a:spcPct val="90000"/>
                  </a:lnSpc>
                  <a:spcBef>
                    <a:spcPts val="600"/>
                  </a:spcBef>
                  <a:defRPr sz="1800"/>
                </a:pPr>
                <a:r>
                  <a:rPr 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The latter is accomplished by choosing a ground state that leaves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8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=0</a:t>
                </a:r>
                <a:endParaRPr lang="en-US" sz="2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300037" lvl="0" indent="-300037">
                  <a:lnSpc>
                    <a:spcPct val="90000"/>
                  </a:lnSpc>
                  <a:spcBef>
                    <a:spcPts val="600"/>
                  </a:spcBef>
                  <a:defRPr sz="1800"/>
                </a:pPr>
                <a:endParaRPr lang="en-US" sz="2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300037" lvl="0" indent="-300037">
                  <a:lnSpc>
                    <a:spcPct val="90000"/>
                  </a:lnSpc>
                  <a:spcBef>
                    <a:spcPts val="600"/>
                  </a:spcBef>
                  <a:defRPr sz="1800"/>
                </a:pPr>
                <a:endParaRPr lang="ar-AE" sz="2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lvl="0">
                  <a:lnSpc>
                    <a:spcPct val="90000"/>
                  </a:lnSpc>
                  <a:defRPr sz="1800"/>
                </a:pPr>
                <a:endParaRPr lang="ar-AE" sz="2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lvl="0">
                  <a:lnSpc>
                    <a:spcPct val="90000"/>
                  </a:lnSpc>
                  <a:defRPr sz="1800"/>
                </a:pPr>
                <a:endParaRPr lang="ar-AE" sz="2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300037" lvl="0" indent="-300037">
                  <a:lnSpc>
                    <a:spcPct val="90000"/>
                  </a:lnSpc>
                  <a:spcBef>
                    <a:spcPts val="600"/>
                  </a:spcBef>
                  <a:defRPr sz="1800"/>
                </a:pPr>
                <a:r>
                  <a:rPr 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Use the same </a:t>
                </a:r>
                <a:r>
                  <a:rPr lang="en-US" sz="2800" dirty="0" err="1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higgs</a:t>
                </a:r>
                <a:r>
                  <a:rPr lang="en-US" sz="280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field to give mass to fermions and bosons.</a:t>
                </a:r>
                <a:endParaRPr sz="280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966" name="Shape 196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3200" y="1143000"/>
                <a:ext cx="11887200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2000" t="-4000" r="-8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67" name="image8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3769" y="3657600"/>
            <a:ext cx="2578101" cy="1271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Shape 1955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Extended Higgs Fields</a:t>
            </a:r>
          </a:p>
        </p:txBody>
      </p:sp>
      <p:sp>
        <p:nvSpPr>
          <p:cNvPr id="1956" name="Shape 1956"/>
          <p:cNvSpPr>
            <a:spLocks noGrp="1"/>
          </p:cNvSpPr>
          <p:nvPr>
            <p:ph type="body" idx="1"/>
          </p:nvPr>
        </p:nvSpPr>
        <p:spPr>
          <a:xfrm>
            <a:off x="365759" y="1198880"/>
            <a:ext cx="11602722" cy="54864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21468" lvl="0" indent="-321468">
              <a:defRPr sz="1800"/>
            </a:pPr>
            <a:r>
              <a:rPr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There are in principle many choices one could make.</a:t>
            </a:r>
          </a:p>
          <a:p>
            <a:pPr marL="321468" lvl="0" indent="-321468">
              <a:defRPr sz="1800"/>
            </a:pPr>
            <a:r>
              <a:rPr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Constraints to be satisfied :</a:t>
            </a:r>
          </a:p>
          <a:p>
            <a:pPr marL="0" lvl="0" indent="0">
              <a:buSzTx/>
              <a:buNone/>
              <a:defRPr sz="1800"/>
            </a:pPr>
            <a:r>
              <a:rPr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the Higgs fields belongs to some </a:t>
            </a:r>
            <a:r>
              <a:rPr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multiplet</a:t>
            </a:r>
            <a:r>
              <a:rPr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of SU(2) x U(1).</a:t>
            </a:r>
          </a:p>
          <a:p>
            <a:pPr marL="0" lvl="0" indent="0">
              <a:buSzTx/>
              <a:buNone/>
              <a:defRPr sz="1800"/>
            </a:pPr>
            <a:r>
              <a:rPr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Unitarity</a:t>
            </a:r>
            <a:r>
              <a:rPr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should not be violated at large s.</a:t>
            </a:r>
          </a:p>
          <a:p>
            <a:pPr marL="0" lvl="0" indent="0">
              <a:buSzTx/>
              <a:buNone/>
              <a:defRPr sz="1800"/>
            </a:pPr>
            <a:r>
              <a:rPr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there are experimental constraints, the most stringent of which     </a:t>
            </a:r>
          </a:p>
          <a:p>
            <a:pPr marL="0" lvl="0" indent="0">
              <a:buSzTx/>
              <a:buNone/>
              <a:defRPr sz="1800"/>
            </a:pPr>
            <a:r>
              <a:rPr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are:</a:t>
            </a:r>
          </a:p>
          <a:p>
            <a:pPr marL="1143000" lvl="2" indent="-228600">
              <a:spcBef>
                <a:spcPts val="500"/>
              </a:spcBef>
              <a:defRPr sz="1800"/>
            </a:pPr>
            <a:endParaRPr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2" indent="914400">
              <a:spcBef>
                <a:spcPts val="500"/>
              </a:spcBef>
              <a:buSzTx/>
              <a:buNone/>
              <a:defRPr sz="1800"/>
            </a:pPr>
            <a:r>
              <a:rPr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lvl="2" indent="914400">
              <a:spcBef>
                <a:spcPts val="500"/>
              </a:spcBef>
              <a:buSzTx/>
              <a:buNone/>
              <a:defRPr sz="1800"/>
            </a:pPr>
            <a:r>
              <a:rPr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-FCNC are heavily suppressed in nature.</a:t>
            </a:r>
          </a:p>
        </p:txBody>
      </p:sp>
      <p:pic>
        <p:nvPicPr>
          <p:cNvPr id="1957" name="image8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3040" y="4191253"/>
            <a:ext cx="2627312" cy="984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958515" y="236131"/>
            <a:ext cx="10206789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ko-KR" sz="2600" kern="1200" dirty="0">
                <a:solidFill>
                  <a:srgbClr val="0000FF"/>
                </a:solidFill>
                <a:ea typeface="굴림" panose="020B0600000101010101" pitchFamily="50" charset="-127"/>
                <a:cs typeface="+mn-cs"/>
              </a:rPr>
              <a:t>Electroweak </a:t>
            </a:r>
            <a:r>
              <a:rPr lang="fi-FI" altLang="ko-KR" sz="2600" i="1" kern="1200" dirty="0">
                <a:solidFill>
                  <a:srgbClr val="0000FF"/>
                </a:solidFill>
                <a:latin typeface="Symbol" panose="05050102010706020507" pitchFamily="18" charset="2"/>
                <a:ea typeface="굴림" panose="020B0600000101010101" pitchFamily="50" charset="-127"/>
                <a:cs typeface="+mn-cs"/>
              </a:rPr>
              <a:t>r</a:t>
            </a:r>
            <a:r>
              <a:rPr lang="fi-FI" altLang="ko-KR" sz="2600" kern="1200" dirty="0">
                <a:solidFill>
                  <a:srgbClr val="0000FF"/>
                </a:solidFill>
                <a:latin typeface="Symbol" panose="05050102010706020507" pitchFamily="18" charset="2"/>
                <a:ea typeface="굴림" panose="020B0600000101010101" pitchFamily="50" charset="-127"/>
                <a:cs typeface="+mn-cs"/>
              </a:rPr>
              <a:t> </a:t>
            </a:r>
            <a:r>
              <a:rPr lang="fi-FI" altLang="ko-KR" sz="2600" kern="1200" dirty="0" smtClean="0">
                <a:solidFill>
                  <a:srgbClr val="0000FF"/>
                </a:solidFill>
                <a:latin typeface="Symbol" panose="05050102010706020507" pitchFamily="18" charset="2"/>
                <a:ea typeface="굴림" panose="020B0600000101010101" pitchFamily="50" charset="-127"/>
                <a:cs typeface="+mn-cs"/>
              </a:rPr>
              <a:t> </a:t>
            </a:r>
            <a:r>
              <a:rPr lang="fi-FI" altLang="ko-KR" sz="2600" kern="1200" dirty="0" smtClean="0">
                <a:solidFill>
                  <a:srgbClr val="0000FF"/>
                </a:solidFill>
                <a:ea typeface="굴림" panose="020B0600000101010101" pitchFamily="50" charset="-127"/>
                <a:cs typeface="+mn-cs"/>
              </a:rPr>
              <a:t>parameter </a:t>
            </a:r>
            <a:r>
              <a:rPr lang="fi-FI" altLang="ko-KR" sz="2600" kern="1200" dirty="0">
                <a:solidFill>
                  <a:srgbClr val="0000FF"/>
                </a:solidFill>
                <a:ea typeface="굴림" panose="020B0600000101010101" pitchFamily="50" charset="-127"/>
                <a:cs typeface="+mn-cs"/>
              </a:rPr>
              <a:t>is experimentally close to 1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ko-KR" sz="2600" kern="1200" dirty="0">
                <a:solidFill>
                  <a:srgbClr val="0000FF"/>
                </a:solidFill>
                <a:ea typeface="굴림" panose="020B0600000101010101" pitchFamily="50" charset="-127"/>
                <a:cs typeface="+mn-cs"/>
              </a:rPr>
              <a:t>          constraints on Higgs representations</a:t>
            </a:r>
            <a:r>
              <a:rPr lang="fi-FI" altLang="ko-KR" sz="2600" kern="12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 </a:t>
            </a:r>
            <a:endParaRPr lang="en-US" altLang="ko-KR" sz="2600" kern="1200" dirty="0">
              <a:solidFill>
                <a:srgbClr val="0000FF"/>
              </a:solidFill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61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123676"/>
              </p:ext>
            </p:extLst>
          </p:nvPr>
        </p:nvGraphicFramePr>
        <p:xfrm>
          <a:off x="1974230" y="1385888"/>
          <a:ext cx="8692717" cy="3213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3848100" imgH="1422400" progId="Equation.DSMT4">
                  <p:embed/>
                </p:oleObj>
              </mc:Choice>
              <mc:Fallback>
                <p:oleObj name="Equation" r:id="rId3" imgW="38481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230" y="1385888"/>
                        <a:ext cx="8692717" cy="3213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721895" y="4656219"/>
            <a:ext cx="1119738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ko-KR" sz="2600" i="1" kern="1200" dirty="0">
                <a:solidFill>
                  <a:srgbClr val="000000"/>
                </a:solidFill>
                <a:latin typeface="Symbol" panose="05050102010706020507" pitchFamily="18" charset="2"/>
                <a:ea typeface="굴림" panose="020B0600000101010101" pitchFamily="50" charset="-127"/>
                <a:cs typeface="+mn-cs"/>
              </a:rPr>
              <a:t>r</a:t>
            </a:r>
            <a:r>
              <a:rPr lang="fi-FI" altLang="ko-KR" sz="2600" kern="12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=1         (2T+1)</a:t>
            </a:r>
            <a:r>
              <a:rPr lang="fi-FI" altLang="ko-KR" sz="2600" kern="1200" baseline="300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2</a:t>
            </a:r>
            <a:r>
              <a:rPr lang="fi-FI" altLang="ko-KR" sz="2600" kern="12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-3Y</a:t>
            </a:r>
            <a:r>
              <a:rPr lang="fi-FI" altLang="ko-KR" sz="2600" kern="1200" baseline="300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2</a:t>
            </a:r>
            <a:r>
              <a:rPr lang="fi-FI" altLang="ko-KR" sz="2600" kern="12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=1.</a:t>
            </a:r>
          </a:p>
          <a:p>
            <a:pPr marL="457200" indent="-4572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ko-KR" sz="2600" kern="12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Thus doublets                        can be added without problems with </a:t>
            </a:r>
            <a:r>
              <a:rPr lang="fi-FI" altLang="ko-KR" sz="2600" kern="1200" dirty="0">
                <a:solidFill>
                  <a:srgbClr val="000000"/>
                </a:solidFill>
                <a:latin typeface="Symbol" panose="05050102010706020507" pitchFamily="18" charset="2"/>
                <a:ea typeface="굴림" panose="020B0600000101010101" pitchFamily="50" charset="-127"/>
                <a:cs typeface="+mn-cs"/>
              </a:rPr>
              <a:t>r</a:t>
            </a:r>
            <a:r>
              <a:rPr lang="fi-FI" altLang="ko-KR" sz="2600" kern="12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.</a:t>
            </a:r>
          </a:p>
          <a:p>
            <a:pPr marL="457200" indent="-457200" algn="l" rtl="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altLang="ko-KR" sz="2600" kern="12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For the other representations, one has to finetune the VEVs to produce </a:t>
            </a:r>
            <a:r>
              <a:rPr lang="fi-FI" altLang="ko-KR" sz="2600" kern="1200" dirty="0" smtClean="0">
                <a:solidFill>
                  <a:srgbClr val="000000"/>
                </a:solidFill>
                <a:latin typeface="Symbol" panose="05050102010706020507" pitchFamily="18" charset="2"/>
                <a:ea typeface="굴림" panose="020B0600000101010101" pitchFamily="50" charset="-127"/>
                <a:cs typeface="+mn-cs"/>
              </a:rPr>
              <a:t>r</a:t>
            </a:r>
            <a:r>
              <a:rPr lang="fi-FI" altLang="ko-KR" sz="2600" kern="1200" dirty="0" smtClean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=1</a:t>
            </a:r>
            <a:r>
              <a:rPr lang="fi-FI" altLang="ko-KR" sz="2600" kern="1200" dirty="0">
                <a:solidFill>
                  <a:srgbClr val="000000"/>
                </a:solidFill>
                <a:ea typeface="굴림" panose="020B0600000101010101" pitchFamily="50" charset="-127"/>
                <a:cs typeface="+mn-cs"/>
              </a:rPr>
              <a:t>.  This may be motivated from other considerations.</a:t>
            </a:r>
            <a:endParaRPr lang="en-US" altLang="ko-KR" sz="2600" kern="1200" dirty="0">
              <a:solidFill>
                <a:srgbClr val="000000"/>
              </a:solidFill>
              <a:ea typeface="굴림" panose="020B0600000101010101" pitchFamily="50" charset="-127"/>
              <a:cs typeface="+mn-cs"/>
            </a:endParaRPr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1141998" y="928187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kern="1200" smtClean="0">
              <a:solidFill>
                <a:srgbClr val="000000"/>
              </a:solidFill>
              <a:ea typeface="굴림" panose="020B0600000101010101" pitchFamily="50" charset="-127"/>
              <a:cs typeface="+mn-cs"/>
            </a:endParaRPr>
          </a:p>
        </p:txBody>
      </p:sp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1533024" y="4770518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o-KR" altLang="en-US" kern="1200" smtClean="0">
              <a:solidFill>
                <a:srgbClr val="000000"/>
              </a:solidFill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61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357077"/>
              </p:ext>
            </p:extLst>
          </p:nvPr>
        </p:nvGraphicFramePr>
        <p:xfrm>
          <a:off x="3647573" y="5203655"/>
          <a:ext cx="16764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066800" imgH="431800" progId="Equation.DSMT4">
                  <p:embed/>
                </p:oleObj>
              </mc:Choice>
              <mc:Fallback>
                <p:oleObj name="Equation" r:id="rId5" imgW="1066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573" y="5203655"/>
                        <a:ext cx="16764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8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Shape 1969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76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Two</a:t>
            </a:r>
            <a:r>
              <a:rPr 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H</a:t>
            </a:r>
            <a:r>
              <a:rPr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iggs Doublet</a:t>
            </a:r>
            <a:r>
              <a:rPr 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endParaRPr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70" name="Shape 1970"/>
          <p:cNvSpPr>
            <a:spLocks noGrp="1"/>
          </p:cNvSpPr>
          <p:nvPr>
            <p:ph type="body" idx="1"/>
          </p:nvPr>
        </p:nvSpPr>
        <p:spPr>
          <a:xfrm>
            <a:off x="203200" y="1168400"/>
            <a:ext cx="11887200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endParaRPr sz="3200" dirty="0"/>
          </a:p>
          <a:p>
            <a:pPr lvl="0">
              <a:defRPr sz="1800"/>
            </a:pPr>
            <a:endParaRPr sz="3200" dirty="0"/>
          </a:p>
          <a:p>
            <a:pPr lvl="0">
              <a:defRPr sz="1800"/>
            </a:pPr>
            <a:endParaRPr sz="3200" dirty="0"/>
          </a:p>
          <a:p>
            <a:pPr lvl="0">
              <a:defRPr sz="1800"/>
            </a:pPr>
            <a:r>
              <a:rPr sz="3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Lagrangian</a:t>
            </a: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</a:t>
            </a:r>
          </a:p>
          <a:p>
            <a:pPr lvl="0">
              <a:defRPr sz="1800"/>
            </a:pPr>
            <a:endParaRPr lang="en-US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endParaRPr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 sz="1800"/>
            </a:pPr>
            <a:r>
              <a:rPr sz="3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Yukawa terms :  </a:t>
            </a:r>
          </a:p>
        </p:txBody>
      </p:sp>
      <p:pic>
        <p:nvPicPr>
          <p:cNvPr id="19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1219200"/>
            <a:ext cx="49530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400" y="1047750"/>
            <a:ext cx="5003800" cy="153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05200" y="3473450"/>
            <a:ext cx="33020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6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84154" y="2818854"/>
            <a:ext cx="7014292" cy="851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7034" y="4532651"/>
            <a:ext cx="8105160" cy="12788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맑은 고딕"/>
            <a:ea typeface="맑은 고딕"/>
            <a:cs typeface="맑은 고딕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980</Words>
  <Application>Microsoft Office PowerPoint</Application>
  <PresentationFormat>와이드스크린</PresentationFormat>
  <Paragraphs>185</Paragraphs>
  <Slides>39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6" baseType="lpstr">
      <vt:lpstr>Apple SD 산돌고딕 Neo 일반체</vt:lpstr>
      <vt:lpstr>Avenir Roman</vt:lpstr>
      <vt:lpstr>Thonburi</vt:lpstr>
      <vt:lpstr>굴림</vt:lpstr>
      <vt:lpstr>맑은 고딕</vt:lpstr>
      <vt:lpstr>Arial</vt:lpstr>
      <vt:lpstr>Arial Bold</vt:lpstr>
      <vt:lpstr>Calibri</vt:lpstr>
      <vt:lpstr>Cambria Math</vt:lpstr>
      <vt:lpstr>Constantia</vt:lpstr>
      <vt:lpstr>Helvetica</vt:lpstr>
      <vt:lpstr>Mathematica1</vt:lpstr>
      <vt:lpstr>Symbol</vt:lpstr>
      <vt:lpstr>Wingdings 2</vt:lpstr>
      <vt:lpstr>Default</vt:lpstr>
      <vt:lpstr>Default Design</vt:lpstr>
      <vt:lpstr>Equation</vt:lpstr>
      <vt:lpstr>2. Two Higgs Doublets Model</vt:lpstr>
      <vt:lpstr>Motivations to study 2HDM</vt:lpstr>
      <vt:lpstr>Motivations to study 2HDM</vt:lpstr>
      <vt:lpstr>Structure of 2HDM</vt:lpstr>
      <vt:lpstr>Higgs Field in SM</vt:lpstr>
      <vt:lpstr>Higgs Ground State in SM</vt:lpstr>
      <vt:lpstr>Extended Higgs Fields</vt:lpstr>
      <vt:lpstr>PowerPoint 프레젠테이션</vt:lpstr>
      <vt:lpstr>Two Higgs Doublets</vt:lpstr>
      <vt:lpstr>Flavor Changing Neutral Current</vt:lpstr>
      <vt:lpstr>PowerPoint 프레젠테이션</vt:lpstr>
      <vt:lpstr>PowerPoint 프레젠테이션</vt:lpstr>
      <vt:lpstr>PowerPoint 프레젠테이션</vt:lpstr>
      <vt:lpstr>PowerPoint 프레젠테이션</vt:lpstr>
      <vt:lpstr>Higgs Potential</vt:lpstr>
      <vt:lpstr>Vacuums</vt:lpstr>
      <vt:lpstr>PowerPoint 프레젠테이션</vt:lpstr>
      <vt:lpstr>PowerPoint 프레젠테이션</vt:lpstr>
      <vt:lpstr>PowerPoint 프레젠테이션</vt:lpstr>
      <vt:lpstr>PowerPoint 프레젠테이션</vt:lpstr>
      <vt:lpstr>Higgs Boson Spectroscopy</vt:lpstr>
      <vt:lpstr>Higgs Boson Spectroscopy</vt:lpstr>
      <vt:lpstr>PowerPoint 프레젠테이션</vt:lpstr>
      <vt:lpstr>PowerPoint 프레젠테이션</vt:lpstr>
      <vt:lpstr>Coupling Constants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Higgs Doublets Model</dc:title>
  <cp:lastModifiedBy>Sin Kyu Kang</cp:lastModifiedBy>
  <cp:revision>36</cp:revision>
  <dcterms:modified xsi:type="dcterms:W3CDTF">2014-08-21T06:15:44Z</dcterms:modified>
</cp:coreProperties>
</file>